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88" r:id="rId4"/>
  </p:sldMasterIdLst>
  <p:notesMasterIdLst>
    <p:notesMasterId r:id="rId25"/>
  </p:notesMasterIdLst>
  <p:handoutMasterIdLst>
    <p:handoutMasterId r:id="rId26"/>
  </p:handoutMasterIdLst>
  <p:sldIdLst>
    <p:sldId id="360" r:id="rId5"/>
    <p:sldId id="265" r:id="rId6"/>
    <p:sldId id="382" r:id="rId7"/>
    <p:sldId id="383" r:id="rId8"/>
    <p:sldId id="363" r:id="rId9"/>
    <p:sldId id="261" r:id="rId10"/>
    <p:sldId id="365" r:id="rId11"/>
    <p:sldId id="371" r:id="rId12"/>
    <p:sldId id="380" r:id="rId13"/>
    <p:sldId id="374" r:id="rId14"/>
    <p:sldId id="370" r:id="rId15"/>
    <p:sldId id="377" r:id="rId16"/>
    <p:sldId id="384" r:id="rId17"/>
    <p:sldId id="381" r:id="rId18"/>
    <p:sldId id="379" r:id="rId19"/>
    <p:sldId id="368" r:id="rId20"/>
    <p:sldId id="369" r:id="rId21"/>
    <p:sldId id="375" r:id="rId22"/>
    <p:sldId id="376" r:id="rId23"/>
    <p:sldId id="32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6B33FB-7BFA-458A-AF8A-F268DDB8A562}" v="55" dt="2024-09-23T11:01:40.731"/>
  </p1510:revLst>
</p1510:revInfo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434" autoAdjust="0"/>
  </p:normalViewPr>
  <p:slideViewPr>
    <p:cSldViewPr snapToGrid="0" showGuides="1">
      <p:cViewPr varScale="1">
        <p:scale>
          <a:sx n="66" d="100"/>
          <a:sy n="66" d="100"/>
        </p:scale>
        <p:origin x="668" y="32"/>
      </p:cViewPr>
      <p:guideLst/>
    </p:cSldViewPr>
  </p:slideViewPr>
  <p:outlineViewPr>
    <p:cViewPr>
      <p:scale>
        <a:sx n="33" d="100"/>
        <a:sy n="33" d="100"/>
      </p:scale>
      <p:origin x="0" y="-1009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-47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D12254D-5759-4EB3-BF8D-D68E90DC2D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1A69FF-7820-4FCC-B849-D3678A21A4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0D95BA-7ABD-45D4-B691-9F58B13542F8}" type="datetimeFigureOut">
              <a:rPr lang="en-US" smtClean="0"/>
              <a:t>9/27/2024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FAC37F-43E8-47E4-A8D1-19743C1136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D279E6-0ADC-4707-A0E5-8B8058228F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03308A-A8B4-43FF-8C57-7C15CEEAA8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3272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9D14A6-BAC8-4A71-919C-314181CF34EF}" type="datetimeFigureOut">
              <a:rPr lang="en-US" smtClean="0"/>
              <a:t>9/27/2024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2F9892-4FA8-4E47-8751-DA9332AF5A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596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F9892-4FA8-4E47-8751-DA9332AF5A1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676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F9892-4FA8-4E47-8751-DA9332AF5A1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82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36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395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5264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6601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0413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403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948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7577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006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1454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111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943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023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F9892-4FA8-4E47-8751-DA9332AF5A1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017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336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366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4D99E-06C2-4ACA-84FC-8F6740F111C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369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F9892-4FA8-4E47-8751-DA9332AF5A1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696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2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41417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5100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78450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AED7D4B-97B3-4766-A7B9-D67E5D2612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F6B9C4AD-0A5C-4CF8-8BBB-04DDB63051A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93372" y="982436"/>
            <a:ext cx="9405257" cy="4893128"/>
          </a:xfrm>
          <a:custGeom>
            <a:avLst/>
            <a:gdLst>
              <a:gd name="connsiteX0" fmla="*/ 1904725 w 4453151"/>
              <a:gd name="connsiteY0" fmla="*/ 0 h 4028034"/>
              <a:gd name="connsiteX1" fmla="*/ 2839696 w 4453151"/>
              <a:gd name="connsiteY1" fmla="*/ 173112 h 4028034"/>
              <a:gd name="connsiteX2" fmla="*/ 3670313 w 4453151"/>
              <a:gd name="connsiteY2" fmla="*/ 648665 h 4028034"/>
              <a:gd name="connsiteX3" fmla="*/ 4244827 w 4453151"/>
              <a:gd name="connsiteY3" fmla="*/ 1334400 h 4028034"/>
              <a:gd name="connsiteX4" fmla="*/ 4453151 w 4453151"/>
              <a:gd name="connsiteY4" fmla="*/ 2132445 h 4028034"/>
              <a:gd name="connsiteX5" fmla="*/ 4108366 w 4453151"/>
              <a:gd name="connsiteY5" fmla="*/ 2873461 h 4028034"/>
              <a:gd name="connsiteX6" fmla="*/ 3934636 w 4453151"/>
              <a:gd name="connsiteY6" fmla="*/ 3108662 h 4028034"/>
              <a:gd name="connsiteX7" fmla="*/ 2304458 w 4453151"/>
              <a:gd name="connsiteY7" fmla="*/ 4028034 h 4028034"/>
              <a:gd name="connsiteX8" fmla="*/ 1066940 w 4453151"/>
              <a:gd name="connsiteY8" fmla="*/ 3462430 h 4028034"/>
              <a:gd name="connsiteX9" fmla="*/ 916336 w 4453151"/>
              <a:gd name="connsiteY9" fmla="*/ 3350118 h 4028034"/>
              <a:gd name="connsiteX10" fmla="*/ 231353 w 4453151"/>
              <a:gd name="connsiteY10" fmla="*/ 2762989 h 4028034"/>
              <a:gd name="connsiteX11" fmla="*/ 0 w 4453151"/>
              <a:gd name="connsiteY11" fmla="*/ 2132445 h 4028034"/>
              <a:gd name="connsiteX12" fmla="*/ 519376 w 4453151"/>
              <a:gd name="connsiteY12" fmla="*/ 594947 h 4028034"/>
              <a:gd name="connsiteX13" fmla="*/ 1103636 w 4453151"/>
              <a:gd name="connsiteY13" fmla="*/ 160879 h 4028034"/>
              <a:gd name="connsiteX14" fmla="*/ 1904725 w 4453151"/>
              <a:gd name="connsiteY14" fmla="*/ 0 h 402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453151" h="4028034">
                <a:moveTo>
                  <a:pt x="1904725" y="0"/>
                </a:moveTo>
                <a:cubicBezTo>
                  <a:pt x="2215204" y="0"/>
                  <a:pt x="2529887" y="58226"/>
                  <a:pt x="2839696" y="173112"/>
                </a:cubicBezTo>
                <a:cubicBezTo>
                  <a:pt x="3141383" y="284780"/>
                  <a:pt x="3428543" y="449245"/>
                  <a:pt x="3670313" y="648665"/>
                </a:cubicBezTo>
                <a:cubicBezTo>
                  <a:pt x="3916289" y="851489"/>
                  <a:pt x="4109608" y="1082273"/>
                  <a:pt x="4244827" y="1334400"/>
                </a:cubicBezTo>
                <a:cubicBezTo>
                  <a:pt x="4383010" y="1592136"/>
                  <a:pt x="4453151" y="1860636"/>
                  <a:pt x="4453151" y="2132445"/>
                </a:cubicBezTo>
                <a:cubicBezTo>
                  <a:pt x="4453151" y="2406187"/>
                  <a:pt x="4341249" y="2566053"/>
                  <a:pt x="4108366" y="2873461"/>
                </a:cubicBezTo>
                <a:cubicBezTo>
                  <a:pt x="4052176" y="2947600"/>
                  <a:pt x="3994075" y="3024314"/>
                  <a:pt x="3934636" y="3108662"/>
                </a:cubicBezTo>
                <a:cubicBezTo>
                  <a:pt x="3480433" y="3753096"/>
                  <a:pt x="2992881" y="4028034"/>
                  <a:pt x="2304458" y="4028034"/>
                </a:cubicBezTo>
                <a:cubicBezTo>
                  <a:pt x="1852645" y="4028034"/>
                  <a:pt x="1521143" y="3804056"/>
                  <a:pt x="1066940" y="3462430"/>
                </a:cubicBezTo>
                <a:cubicBezTo>
                  <a:pt x="1016198" y="3424258"/>
                  <a:pt x="965455" y="3386544"/>
                  <a:pt x="916336" y="3350118"/>
                </a:cubicBezTo>
                <a:cubicBezTo>
                  <a:pt x="650103" y="3152447"/>
                  <a:pt x="398681" y="2965721"/>
                  <a:pt x="231353" y="2762989"/>
                </a:cubicBezTo>
                <a:cubicBezTo>
                  <a:pt x="71384" y="2569182"/>
                  <a:pt x="0" y="2374730"/>
                  <a:pt x="0" y="2132445"/>
                </a:cubicBezTo>
                <a:cubicBezTo>
                  <a:pt x="0" y="1525172"/>
                  <a:pt x="184432" y="979159"/>
                  <a:pt x="519376" y="594947"/>
                </a:cubicBezTo>
                <a:cubicBezTo>
                  <a:pt x="683262" y="407026"/>
                  <a:pt x="879831" y="260956"/>
                  <a:pt x="1103636" y="160879"/>
                </a:cubicBezTo>
                <a:cubicBezTo>
                  <a:pt x="1342444" y="54178"/>
                  <a:pt x="1611926" y="0"/>
                  <a:pt x="1904725" y="0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 w="317500">
            <a:noFill/>
          </a:ln>
          <a:effectLst>
            <a:outerShdw sx="107000" sy="107000" algn="ctr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bIns="365760" rtlCol="0" anchor="ctr">
            <a:noAutofit/>
          </a:bodyPr>
          <a:lstStyle>
            <a:lvl1pPr algn="ctr">
              <a:lnSpc>
                <a:spcPct val="100000"/>
              </a:lnSpc>
              <a:defRPr lang="en-US" sz="4800" b="1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DC62D05-8038-E141-9539-6BB79F592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1300000" flipH="1">
            <a:off x="825194" y="576713"/>
            <a:ext cx="10456673" cy="5772428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3870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>
          <p15:clr>
            <a:srgbClr val="FBAE40"/>
          </p15:clr>
        </p15:guide>
        <p15:guide id="3" pos="2928">
          <p15:clr>
            <a:srgbClr val="FBAE40"/>
          </p15:clr>
        </p15:guide>
        <p15:guide id="4" pos="4584">
          <p15:clr>
            <a:srgbClr val="FBAE40"/>
          </p15:clr>
        </p15:guide>
        <p15:guide id="5" pos="62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818CF2B-9954-660F-DC90-3C71AD230F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1961" y="3374038"/>
            <a:ext cx="5810040" cy="3483963"/>
          </a:xfrm>
          <a:custGeom>
            <a:avLst/>
            <a:gdLst>
              <a:gd name="connsiteX0" fmla="*/ 2850823 w 5810040"/>
              <a:gd name="connsiteY0" fmla="*/ 209 h 3483963"/>
              <a:gd name="connsiteX1" fmla="*/ 4466116 w 5810040"/>
              <a:gd name="connsiteY1" fmla="*/ 613235 h 3483963"/>
              <a:gd name="connsiteX2" fmla="*/ 4816577 w 5810040"/>
              <a:gd name="connsiteY2" fmla="*/ 845572 h 3483963"/>
              <a:gd name="connsiteX3" fmla="*/ 5668539 w 5810040"/>
              <a:gd name="connsiteY3" fmla="*/ 1681636 h 3483963"/>
              <a:gd name="connsiteX4" fmla="*/ 5768074 w 5810040"/>
              <a:gd name="connsiteY4" fmla="*/ 1966105 h 3483963"/>
              <a:gd name="connsiteX5" fmla="*/ 5810040 w 5810040"/>
              <a:gd name="connsiteY5" fmla="*/ 2154042 h 3483963"/>
              <a:gd name="connsiteX6" fmla="*/ 5810040 w 5810040"/>
              <a:gd name="connsiteY6" fmla="*/ 3285715 h 3483963"/>
              <a:gd name="connsiteX7" fmla="*/ 5768053 w 5810040"/>
              <a:gd name="connsiteY7" fmla="*/ 3483963 h 3483963"/>
              <a:gd name="connsiteX8" fmla="*/ 3449 w 5810040"/>
              <a:gd name="connsiteY8" fmla="*/ 3483963 h 3483963"/>
              <a:gd name="connsiteX9" fmla="*/ 0 w 5810040"/>
              <a:gd name="connsiteY9" fmla="*/ 3364144 h 3483963"/>
              <a:gd name="connsiteX10" fmla="*/ 52711 w 5810040"/>
              <a:gd name="connsiteY10" fmla="*/ 2988522 h 3483963"/>
              <a:gd name="connsiteX11" fmla="*/ 570593 w 5810040"/>
              <a:gd name="connsiteY11" fmla="*/ 1833807 h 3483963"/>
              <a:gd name="connsiteX12" fmla="*/ 694028 w 5810040"/>
              <a:gd name="connsiteY12" fmla="*/ 1602864 h 3483963"/>
              <a:gd name="connsiteX13" fmla="*/ 1912097 w 5810040"/>
              <a:gd name="connsiteY13" fmla="*/ 193702 h 3483963"/>
              <a:gd name="connsiteX14" fmla="*/ 2850823 w 5810040"/>
              <a:gd name="connsiteY14" fmla="*/ 209 h 3483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10040" h="3483963">
                <a:moveTo>
                  <a:pt x="2850823" y="209"/>
                </a:moveTo>
                <a:cubicBezTo>
                  <a:pt x="3365864" y="7542"/>
                  <a:pt x="3882931" y="208367"/>
                  <a:pt x="4466116" y="613235"/>
                </a:cubicBezTo>
                <a:cubicBezTo>
                  <a:pt x="4588233" y="698029"/>
                  <a:pt x="4704329" y="773069"/>
                  <a:pt x="4816577" y="845572"/>
                </a:cubicBezTo>
                <a:cubicBezTo>
                  <a:pt x="5281873" y="1146248"/>
                  <a:pt x="5512386" y="1307343"/>
                  <a:pt x="5668539" y="1681636"/>
                </a:cubicBezTo>
                <a:cubicBezTo>
                  <a:pt x="5707301" y="1774548"/>
                  <a:pt x="5740487" y="1869430"/>
                  <a:pt x="5768074" y="1966105"/>
                </a:cubicBezTo>
                <a:lnTo>
                  <a:pt x="5810040" y="2154042"/>
                </a:lnTo>
                <a:lnTo>
                  <a:pt x="5810040" y="3285715"/>
                </a:lnTo>
                <a:lnTo>
                  <a:pt x="5768053" y="3483963"/>
                </a:lnTo>
                <a:lnTo>
                  <a:pt x="3449" y="3483963"/>
                </a:lnTo>
                <a:lnTo>
                  <a:pt x="0" y="3364144"/>
                </a:lnTo>
                <a:cubicBezTo>
                  <a:pt x="1816" y="3242634"/>
                  <a:pt x="19482" y="3118716"/>
                  <a:pt x="52711" y="2988522"/>
                </a:cubicBezTo>
                <a:cubicBezTo>
                  <a:pt x="145386" y="2625354"/>
                  <a:pt x="351891" y="2240869"/>
                  <a:pt x="570593" y="1833807"/>
                </a:cubicBezTo>
                <a:cubicBezTo>
                  <a:pt x="610966" y="1758766"/>
                  <a:pt x="652628" y="1681129"/>
                  <a:pt x="694028" y="1602864"/>
                </a:cubicBezTo>
                <a:cubicBezTo>
                  <a:pt x="1064636" y="902397"/>
                  <a:pt x="1349589" y="425830"/>
                  <a:pt x="1912097" y="193702"/>
                </a:cubicBezTo>
                <a:cubicBezTo>
                  <a:pt x="2233505" y="61067"/>
                  <a:pt x="2541799" y="-4191"/>
                  <a:pt x="2850823" y="209"/>
                </a:cubicBezTo>
                <a:close/>
              </a:path>
            </a:pathLst>
          </a:custGeom>
          <a:blipFill dpi="0" rotWithShape="1">
            <a:blip r:embed="rId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259330E-45A9-4294-A077-3852502CCB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442913"/>
            <a:ext cx="5143500" cy="2300299"/>
          </a:xfrm>
        </p:spPr>
        <p:txBody>
          <a:bodyPr anchor="b"/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2C62FA-1489-8944-BFA6-37143436D1E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81037" y="2929358"/>
            <a:ext cx="5143500" cy="303488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92C5C6-6AF9-4248-B2DA-ACA4A1BD3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87255" y="-15240"/>
            <a:ext cx="3418080" cy="2896208"/>
          </a:xfrm>
          <a:custGeom>
            <a:avLst/>
            <a:gdLst>
              <a:gd name="connsiteX0" fmla="*/ 30625 w 3404592"/>
              <a:gd name="connsiteY0" fmla="*/ 0 h 2880968"/>
              <a:gd name="connsiteX1" fmla="*/ 3404591 w 3404592"/>
              <a:gd name="connsiteY1" fmla="*/ 0 h 2880968"/>
              <a:gd name="connsiteX2" fmla="*/ 3404592 w 3404592"/>
              <a:gd name="connsiteY2" fmla="*/ 2363677 h 2880968"/>
              <a:gd name="connsiteX3" fmla="*/ 3368234 w 3404592"/>
              <a:gd name="connsiteY3" fmla="*/ 2400463 h 2880968"/>
              <a:gd name="connsiteX4" fmla="*/ 2673169 w 3404592"/>
              <a:gd name="connsiteY4" fmla="*/ 2691710 h 2880968"/>
              <a:gd name="connsiteX5" fmla="*/ 2383908 w 3404592"/>
              <a:gd name="connsiteY5" fmla="*/ 2766733 h 2880968"/>
              <a:gd name="connsiteX6" fmla="*/ 580011 w 3404592"/>
              <a:gd name="connsiteY6" fmla="*/ 2455996 h 2880968"/>
              <a:gd name="connsiteX7" fmla="*/ 103935 w 3404592"/>
              <a:gd name="connsiteY7" fmla="*/ 1224395 h 2880968"/>
              <a:gd name="connsiteX8" fmla="*/ 76737 w 3404592"/>
              <a:gd name="connsiteY8" fmla="*/ 1040246 h 2880968"/>
              <a:gd name="connsiteX9" fmla="*/ 6986 w 3404592"/>
              <a:gd name="connsiteY9" fmla="*/ 142569 h 288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4592" h="2880968">
                <a:moveTo>
                  <a:pt x="30625" y="0"/>
                </a:moveTo>
                <a:lnTo>
                  <a:pt x="3404591" y="0"/>
                </a:lnTo>
                <a:lnTo>
                  <a:pt x="3404592" y="2363677"/>
                </a:lnTo>
                <a:lnTo>
                  <a:pt x="3368234" y="2400463"/>
                </a:lnTo>
                <a:cubicBezTo>
                  <a:pt x="3196560" y="2556781"/>
                  <a:pt x="3007578" y="2609148"/>
                  <a:pt x="2673169" y="2691710"/>
                </a:cubicBezTo>
                <a:cubicBezTo>
                  <a:pt x="2580978" y="2714454"/>
                  <a:pt x="2485617" y="2738008"/>
                  <a:pt x="2383908" y="2766733"/>
                </a:cubicBezTo>
                <a:cubicBezTo>
                  <a:pt x="1606788" y="2986132"/>
                  <a:pt x="1067300" y="2893177"/>
                  <a:pt x="580011" y="2455996"/>
                </a:cubicBezTo>
                <a:cubicBezTo>
                  <a:pt x="260201" y="2169073"/>
                  <a:pt x="183906" y="1782048"/>
                  <a:pt x="103935" y="1224395"/>
                </a:cubicBezTo>
                <a:cubicBezTo>
                  <a:pt x="95007" y="1162089"/>
                  <a:pt x="85753" y="1100145"/>
                  <a:pt x="76737" y="1040246"/>
                </a:cubicBezTo>
                <a:cubicBezTo>
                  <a:pt x="28042" y="715402"/>
                  <a:pt x="-17905" y="408591"/>
                  <a:pt x="6986" y="142569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A499CB4-9592-40E3-B804-ECCA6B240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11772" y="-15240"/>
            <a:ext cx="3593564" cy="3044504"/>
          </a:xfrm>
          <a:custGeom>
            <a:avLst/>
            <a:gdLst>
              <a:gd name="connsiteX0" fmla="*/ 19381 w 3580076"/>
              <a:gd name="connsiteY0" fmla="*/ 0 h 3029264"/>
              <a:gd name="connsiteX1" fmla="*/ 3580076 w 3580076"/>
              <a:gd name="connsiteY1" fmla="*/ 0 h 3029264"/>
              <a:gd name="connsiteX2" fmla="*/ 3580076 w 3580076"/>
              <a:gd name="connsiteY2" fmla="*/ 2559343 h 3029264"/>
              <a:gd name="connsiteX3" fmla="*/ 3556258 w 3580076"/>
              <a:gd name="connsiteY3" fmla="*/ 2578706 h 3029264"/>
              <a:gd name="connsiteX4" fmla="*/ 2887450 w 3580076"/>
              <a:gd name="connsiteY4" fmla="*/ 2826324 h 3029264"/>
              <a:gd name="connsiteX5" fmla="*/ 2575407 w 3580076"/>
              <a:gd name="connsiteY5" fmla="*/ 2906908 h 3029264"/>
              <a:gd name="connsiteX6" fmla="*/ 628491 w 3580076"/>
              <a:gd name="connsiteY6" fmla="*/ 2569492 h 3029264"/>
              <a:gd name="connsiteX7" fmla="*/ 113276 w 3580076"/>
              <a:gd name="connsiteY7" fmla="*/ 1240251 h 3029264"/>
              <a:gd name="connsiteX8" fmla="*/ 83702 w 3580076"/>
              <a:gd name="connsiteY8" fmla="*/ 1041556 h 3029264"/>
              <a:gd name="connsiteX9" fmla="*/ 7347 w 3580076"/>
              <a:gd name="connsiteY9" fmla="*/ 73049 h 30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80076" h="3029264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A06B29-0534-404B-BF1A-C3EBA8B3E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84771" y="3247617"/>
            <a:ext cx="6020564" cy="3631340"/>
          </a:xfrm>
          <a:custGeom>
            <a:avLst/>
            <a:gdLst>
              <a:gd name="connsiteX0" fmla="*/ 3008109 w 5959692"/>
              <a:gd name="connsiteY0" fmla="*/ 42 h 3560169"/>
              <a:gd name="connsiteX1" fmla="*/ 4702247 w 5959692"/>
              <a:gd name="connsiteY1" fmla="*/ 626282 h 3560169"/>
              <a:gd name="connsiteX2" fmla="*/ 5069411 w 5959692"/>
              <a:gd name="connsiteY2" fmla="*/ 865826 h 3560169"/>
              <a:gd name="connsiteX3" fmla="*/ 5895906 w 5959692"/>
              <a:gd name="connsiteY3" fmla="*/ 1594994 h 3560169"/>
              <a:gd name="connsiteX4" fmla="*/ 5959691 w 5959692"/>
              <a:gd name="connsiteY4" fmla="*/ 1728783 h 3560169"/>
              <a:gd name="connsiteX5" fmla="*/ 5959692 w 5959692"/>
              <a:gd name="connsiteY5" fmla="*/ 3560169 h 3560169"/>
              <a:gd name="connsiteX6" fmla="*/ 635 w 5959692"/>
              <a:gd name="connsiteY6" fmla="*/ 3560169 h 3560169"/>
              <a:gd name="connsiteX7" fmla="*/ 0 w 5959692"/>
              <a:gd name="connsiteY7" fmla="*/ 3534810 h 3560169"/>
              <a:gd name="connsiteX8" fmla="*/ 56896 w 5959692"/>
              <a:gd name="connsiteY8" fmla="*/ 3142342 h 3560169"/>
              <a:gd name="connsiteX9" fmla="*/ 605568 w 5959692"/>
              <a:gd name="connsiteY9" fmla="*/ 1932853 h 3560169"/>
              <a:gd name="connsiteX10" fmla="*/ 736162 w 5959692"/>
              <a:gd name="connsiteY10" fmla="*/ 1690788 h 3560169"/>
              <a:gd name="connsiteX11" fmla="*/ 2021319 w 5959692"/>
              <a:gd name="connsiteY11" fmla="*/ 209863 h 3560169"/>
              <a:gd name="connsiteX12" fmla="*/ 3008109 w 5959692"/>
              <a:gd name="connsiteY12" fmla="*/ 42 h 356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59692" h="3560169">
                <a:moveTo>
                  <a:pt x="3008109" y="42"/>
                </a:moveTo>
                <a:cubicBezTo>
                  <a:pt x="3549058" y="3372"/>
                  <a:pt x="4091345" y="208628"/>
                  <a:pt x="4702247" y="626282"/>
                </a:cubicBezTo>
                <a:cubicBezTo>
                  <a:pt x="4830168" y="713755"/>
                  <a:pt x="4951806" y="791097"/>
                  <a:pt x="5069411" y="865826"/>
                </a:cubicBezTo>
                <a:cubicBezTo>
                  <a:pt x="5495976" y="1136988"/>
                  <a:pt x="5734167" y="1298128"/>
                  <a:pt x="5895906" y="1594994"/>
                </a:cubicBezTo>
                <a:lnTo>
                  <a:pt x="5959691" y="1728783"/>
                </a:lnTo>
                <a:lnTo>
                  <a:pt x="5959692" y="3560169"/>
                </a:lnTo>
                <a:lnTo>
                  <a:pt x="635" y="3560169"/>
                </a:lnTo>
                <a:lnTo>
                  <a:pt x="0" y="3534810"/>
                </a:lnTo>
                <a:cubicBezTo>
                  <a:pt x="2402" y="3407978"/>
                  <a:pt x="21463" y="3278501"/>
                  <a:pt x="56896" y="3142342"/>
                </a:cubicBezTo>
                <a:cubicBezTo>
                  <a:pt x="155720" y="2762537"/>
                  <a:pt x="374193" y="2359525"/>
                  <a:pt x="605568" y="1932853"/>
                </a:cubicBezTo>
                <a:cubicBezTo>
                  <a:pt x="648282" y="1854194"/>
                  <a:pt x="692359" y="1772817"/>
                  <a:pt x="736162" y="1690788"/>
                </a:cubicBezTo>
                <a:cubicBezTo>
                  <a:pt x="1128289" y="956620"/>
                  <a:pt x="1429537" y="456850"/>
                  <a:pt x="2021319" y="209863"/>
                </a:cubicBezTo>
                <a:cubicBezTo>
                  <a:pt x="2359453" y="68739"/>
                  <a:pt x="2683541" y="-1956"/>
                  <a:pt x="3008109" y="42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10AF802-8BEE-4DC7-8296-B52D4BE43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6294" y="3065460"/>
            <a:ext cx="6249041" cy="3813498"/>
          </a:xfrm>
          <a:custGeom>
            <a:avLst/>
            <a:gdLst>
              <a:gd name="connsiteX0" fmla="*/ 3215595 w 6141507"/>
              <a:gd name="connsiteY0" fmla="*/ 37 h 3752389"/>
              <a:gd name="connsiteX1" fmla="*/ 5025810 w 6141507"/>
              <a:gd name="connsiteY1" fmla="*/ 667544 h 3752389"/>
              <a:gd name="connsiteX2" fmla="*/ 5418068 w 6141507"/>
              <a:gd name="connsiteY2" fmla="*/ 923043 h 3752389"/>
              <a:gd name="connsiteX3" fmla="*/ 6130109 w 6141507"/>
              <a:gd name="connsiteY3" fmla="*/ 1458777 h 3752389"/>
              <a:gd name="connsiteX4" fmla="*/ 6141506 w 6141507"/>
              <a:gd name="connsiteY4" fmla="*/ 1473047 h 3752389"/>
              <a:gd name="connsiteX5" fmla="*/ 6141507 w 6141507"/>
              <a:gd name="connsiteY5" fmla="*/ 3752389 h 3752389"/>
              <a:gd name="connsiteX6" fmla="*/ 0 w 6141507"/>
              <a:gd name="connsiteY6" fmla="*/ 3752389 h 3752389"/>
              <a:gd name="connsiteX7" fmla="*/ 7127 w 6141507"/>
              <a:gd name="connsiteY7" fmla="*/ 3638865 h 3752389"/>
              <a:gd name="connsiteX8" fmla="*/ 59603 w 6141507"/>
              <a:gd name="connsiteY8" fmla="*/ 3356358 h 3752389"/>
              <a:gd name="connsiteX9" fmla="*/ 646726 w 6141507"/>
              <a:gd name="connsiteY9" fmla="*/ 2064848 h 3752389"/>
              <a:gd name="connsiteX10" fmla="*/ 786444 w 6141507"/>
              <a:gd name="connsiteY10" fmla="*/ 1806355 h 3752389"/>
              <a:gd name="connsiteX11" fmla="*/ 2160845 w 6141507"/>
              <a:gd name="connsiteY11" fmla="*/ 224629 h 3752389"/>
              <a:gd name="connsiteX12" fmla="*/ 3215595 w 6141507"/>
              <a:gd name="connsiteY12" fmla="*/ 37 h 3752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41507" h="3752389">
                <a:moveTo>
                  <a:pt x="3215595" y="37"/>
                </a:moveTo>
                <a:cubicBezTo>
                  <a:pt x="3793727" y="3265"/>
                  <a:pt x="4373168" y="222053"/>
                  <a:pt x="5025810" y="667544"/>
                </a:cubicBezTo>
                <a:cubicBezTo>
                  <a:pt x="5162471" y="760846"/>
                  <a:pt x="5292423" y="843339"/>
                  <a:pt x="5418068" y="923043"/>
                </a:cubicBezTo>
                <a:cubicBezTo>
                  <a:pt x="5743584" y="1129628"/>
                  <a:pt x="5966418" y="1276344"/>
                  <a:pt x="6130109" y="1458777"/>
                </a:cubicBezTo>
                <a:lnTo>
                  <a:pt x="6141506" y="1473047"/>
                </a:lnTo>
                <a:lnTo>
                  <a:pt x="6141507" y="3752389"/>
                </a:lnTo>
                <a:lnTo>
                  <a:pt x="0" y="3752389"/>
                </a:lnTo>
                <a:lnTo>
                  <a:pt x="7127" y="3638865"/>
                </a:lnTo>
                <a:cubicBezTo>
                  <a:pt x="16780" y="3547020"/>
                  <a:pt x="34303" y="3453276"/>
                  <a:pt x="59603" y="3356358"/>
                </a:cubicBezTo>
                <a:cubicBezTo>
                  <a:pt x="165452" y="2950843"/>
                  <a:pt x="399187" y="2520480"/>
                  <a:pt x="646726" y="2064848"/>
                </a:cubicBezTo>
                <a:cubicBezTo>
                  <a:pt x="692424" y="1980851"/>
                  <a:pt x="739580" y="1893951"/>
                  <a:pt x="786444" y="1806355"/>
                </a:cubicBezTo>
                <a:cubicBezTo>
                  <a:pt x="1205972" y="1022363"/>
                  <a:pt x="1528233" y="488656"/>
                  <a:pt x="2160845" y="224629"/>
                </a:cubicBezTo>
                <a:cubicBezTo>
                  <a:pt x="2522310" y="73767"/>
                  <a:pt x="2868717" y="-1899"/>
                  <a:pt x="3215595" y="3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59FA625-5F65-C0FD-B6ED-B869ABF21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897971" y="0"/>
            <a:ext cx="3293877" cy="2743212"/>
          </a:xfrm>
          <a:custGeom>
            <a:avLst/>
            <a:gdLst>
              <a:gd name="connsiteX0" fmla="*/ 37772 w 3293877"/>
              <a:gd name="connsiteY0" fmla="*/ 0 h 2743212"/>
              <a:gd name="connsiteX1" fmla="*/ 3293877 w 3293877"/>
              <a:gd name="connsiteY1" fmla="*/ 0 h 2743212"/>
              <a:gd name="connsiteX2" fmla="*/ 3293877 w 3293877"/>
              <a:gd name="connsiteY2" fmla="*/ 2133887 h 2743212"/>
              <a:gd name="connsiteX3" fmla="*/ 3222757 w 3293877"/>
              <a:gd name="connsiteY3" fmla="*/ 2223039 h 2743212"/>
              <a:gd name="connsiteX4" fmla="*/ 2503136 w 3293877"/>
              <a:gd name="connsiteY4" fmla="*/ 2565392 h 2743212"/>
              <a:gd name="connsiteX5" fmla="*/ 2232111 w 3293877"/>
              <a:gd name="connsiteY5" fmla="*/ 2635826 h 2743212"/>
              <a:gd name="connsiteX6" fmla="*/ 542319 w 3293877"/>
              <a:gd name="connsiteY6" fmla="*/ 2345567 h 2743212"/>
              <a:gd name="connsiteX7" fmla="*/ 96920 w 3293877"/>
              <a:gd name="connsiteY7" fmla="*/ 1191868 h 2743212"/>
              <a:gd name="connsiteX8" fmla="*/ 71529 w 3293877"/>
              <a:gd name="connsiteY8" fmla="*/ 1019346 h 2743212"/>
              <a:gd name="connsiteX9" fmla="*/ 6623 w 3293877"/>
              <a:gd name="connsiteY9" fmla="*/ 178315 h 2743212"/>
              <a:gd name="connsiteX10" fmla="*/ 34833 w 3293877"/>
              <a:gd name="connsiteY10" fmla="*/ 8680 h 27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93877" h="2743212">
                <a:moveTo>
                  <a:pt x="37772" y="0"/>
                </a:moveTo>
                <a:lnTo>
                  <a:pt x="3293877" y="0"/>
                </a:lnTo>
                <a:lnTo>
                  <a:pt x="3293877" y="2133887"/>
                </a:lnTo>
                <a:lnTo>
                  <a:pt x="3222757" y="2223039"/>
                </a:lnTo>
                <a:cubicBezTo>
                  <a:pt x="3041339" y="2425251"/>
                  <a:pt x="2861221" y="2476800"/>
                  <a:pt x="2503136" y="2565392"/>
                </a:cubicBezTo>
                <a:cubicBezTo>
                  <a:pt x="2416757" y="2586746"/>
                  <a:pt x="2327408" y="2608861"/>
                  <a:pt x="2232111" y="2635826"/>
                </a:cubicBezTo>
                <a:cubicBezTo>
                  <a:pt x="1503976" y="2841768"/>
                  <a:pt x="998612" y="2754939"/>
                  <a:pt x="542319" y="2345567"/>
                </a:cubicBezTo>
                <a:cubicBezTo>
                  <a:pt x="242852" y="2076894"/>
                  <a:pt x="171565" y="1714314"/>
                  <a:pt x="96920" y="1191868"/>
                </a:cubicBezTo>
                <a:cubicBezTo>
                  <a:pt x="88586" y="1133496"/>
                  <a:pt x="79946" y="1075462"/>
                  <a:pt x="71529" y="1019346"/>
                </a:cubicBezTo>
                <a:cubicBezTo>
                  <a:pt x="26070" y="715012"/>
                  <a:pt x="-16826" y="427572"/>
                  <a:pt x="6623" y="178315"/>
                </a:cubicBezTo>
                <a:cubicBezTo>
                  <a:pt x="12226" y="118742"/>
                  <a:pt x="21526" y="62431"/>
                  <a:pt x="34833" y="868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5455470-69E0-4C53-92B5-567520DB7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44016" y="1018170"/>
            <a:ext cx="2225720" cy="2117510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EE10528-FE2A-6B18-A5A2-249E27A15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59351" y="933328"/>
            <a:ext cx="2395051" cy="2287194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DDC9FB-2D2D-EC17-E3F8-653ACC33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41267" y="1131006"/>
            <a:ext cx="2031219" cy="1891838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9395833-3138-13F2-0A56-3FA6E8DA9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77111" y="1224492"/>
            <a:ext cx="1759531" cy="1704866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 dpi="0" rotWithShape="1"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44111C59-5CC2-B416-FC4B-92B87198CD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9A795D99-6218-9099-4FC3-AE053D9C9D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12D38409-1BAF-438C-419F-EE23AAC3A6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627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Brea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5F199FA-581E-485F-8470-9B9F10DBB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4628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9DFE2504-DE79-4AC0-BD70-A3F274715C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1038" y="880110"/>
            <a:ext cx="6596062" cy="5097780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4000" spc="0"/>
            </a:lvl1pPr>
          </a:lstStyle>
          <a:p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sz="6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F3F0C0-1147-413B-1687-1F15BE24F62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7508" y="0"/>
            <a:ext cx="5764493" cy="6858000"/>
          </a:xfrm>
          <a:custGeom>
            <a:avLst/>
            <a:gdLst>
              <a:gd name="connsiteX0" fmla="*/ 1494409 w 5764493"/>
              <a:gd name="connsiteY0" fmla="*/ 0 h 6858000"/>
              <a:gd name="connsiteX1" fmla="*/ 5764493 w 5764493"/>
              <a:gd name="connsiteY1" fmla="*/ 0 h 6858000"/>
              <a:gd name="connsiteX2" fmla="*/ 5764493 w 5764493"/>
              <a:gd name="connsiteY2" fmla="*/ 6858000 h 6858000"/>
              <a:gd name="connsiteX3" fmla="*/ 238313 w 5764493"/>
              <a:gd name="connsiteY3" fmla="*/ 6858000 h 6858000"/>
              <a:gd name="connsiteX4" fmla="*/ 251264 w 5764493"/>
              <a:gd name="connsiteY4" fmla="*/ 6849373 h 6858000"/>
              <a:gd name="connsiteX5" fmla="*/ 776282 w 5764493"/>
              <a:gd name="connsiteY5" fmla="*/ 6451411 h 6858000"/>
              <a:gd name="connsiteX6" fmla="*/ 2741607 w 5764493"/>
              <a:gd name="connsiteY6" fmla="*/ 3678515 h 6858000"/>
              <a:gd name="connsiteX7" fmla="*/ 1521342 w 5764493"/>
              <a:gd name="connsiteY7" fmla="*/ 24338 h 6858000"/>
              <a:gd name="connsiteX8" fmla="*/ 879874 w 5764493"/>
              <a:gd name="connsiteY8" fmla="*/ 0 h 6858000"/>
              <a:gd name="connsiteX9" fmla="*/ 1477051 w 5764493"/>
              <a:gd name="connsiteY9" fmla="*/ 0 h 6858000"/>
              <a:gd name="connsiteX10" fmla="*/ 1503062 w 5764493"/>
              <a:gd name="connsiteY10" fmla="*/ 23504 h 6858000"/>
              <a:gd name="connsiteX11" fmla="*/ 2723328 w 5764493"/>
              <a:gd name="connsiteY11" fmla="*/ 3677682 h 6858000"/>
              <a:gd name="connsiteX12" fmla="*/ 758003 w 5764493"/>
              <a:gd name="connsiteY12" fmla="*/ 6450578 h 6858000"/>
              <a:gd name="connsiteX13" fmla="*/ 232984 w 5764493"/>
              <a:gd name="connsiteY13" fmla="*/ 6848540 h 6858000"/>
              <a:gd name="connsiteX14" fmla="*/ 218782 w 5764493"/>
              <a:gd name="connsiteY14" fmla="*/ 6858000 h 6858000"/>
              <a:gd name="connsiteX15" fmla="*/ 0 w 5764493"/>
              <a:gd name="connsiteY15" fmla="*/ 6858000 h 6858000"/>
              <a:gd name="connsiteX16" fmla="*/ 105163 w 5764493"/>
              <a:gd name="connsiteY16" fmla="*/ 6785068 h 6858000"/>
              <a:gd name="connsiteX17" fmla="*/ 621812 w 5764493"/>
              <a:gd name="connsiteY17" fmla="*/ 6378742 h 6858000"/>
              <a:gd name="connsiteX18" fmla="*/ 2496161 w 5764493"/>
              <a:gd name="connsiteY18" fmla="*/ 3621913 h 6858000"/>
              <a:gd name="connsiteX19" fmla="*/ 895263 w 5764493"/>
              <a:gd name="connsiteY19" fmla="*/ 10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764493" h="6858000">
                <a:moveTo>
                  <a:pt x="1494409" y="0"/>
                </a:moveTo>
                <a:lnTo>
                  <a:pt x="5764493" y="0"/>
                </a:lnTo>
                <a:lnTo>
                  <a:pt x="5764493" y="6858000"/>
                </a:lnTo>
                <a:lnTo>
                  <a:pt x="238313" y="6858000"/>
                </a:lnTo>
                <a:lnTo>
                  <a:pt x="251264" y="6849373"/>
                </a:lnTo>
                <a:cubicBezTo>
                  <a:pt x="427471" y="6724853"/>
                  <a:pt x="601037" y="6589587"/>
                  <a:pt x="776282" y="6451411"/>
                </a:cubicBezTo>
                <a:cubicBezTo>
                  <a:pt x="1738612" y="5692656"/>
                  <a:pt x="2677854" y="5076606"/>
                  <a:pt x="2741607" y="3678515"/>
                </a:cubicBezTo>
                <a:cubicBezTo>
                  <a:pt x="2809404" y="2191755"/>
                  <a:pt x="2375613" y="855667"/>
                  <a:pt x="1521342" y="24338"/>
                </a:cubicBezTo>
                <a:close/>
                <a:moveTo>
                  <a:pt x="879874" y="0"/>
                </a:moveTo>
                <a:lnTo>
                  <a:pt x="1477051" y="0"/>
                </a:lnTo>
                <a:lnTo>
                  <a:pt x="1503062" y="23504"/>
                </a:lnTo>
                <a:cubicBezTo>
                  <a:pt x="2357333" y="854834"/>
                  <a:pt x="2791125" y="2190921"/>
                  <a:pt x="2723328" y="3677682"/>
                </a:cubicBezTo>
                <a:cubicBezTo>
                  <a:pt x="2659574" y="5075773"/>
                  <a:pt x="1720332" y="5691822"/>
                  <a:pt x="758003" y="6450578"/>
                </a:cubicBezTo>
                <a:cubicBezTo>
                  <a:pt x="582758" y="6588754"/>
                  <a:pt x="409191" y="6724020"/>
                  <a:pt x="232984" y="6848540"/>
                </a:cubicBezTo>
                <a:lnTo>
                  <a:pt x="218782" y="6858000"/>
                </a:lnTo>
                <a:lnTo>
                  <a:pt x="0" y="6858000"/>
                </a:lnTo>
                <a:lnTo>
                  <a:pt x="105163" y="6785068"/>
                </a:lnTo>
                <a:cubicBezTo>
                  <a:pt x="278981" y="6657407"/>
                  <a:pt x="449608" y="6519512"/>
                  <a:pt x="621812" y="6378742"/>
                </a:cubicBezTo>
                <a:cubicBezTo>
                  <a:pt x="1567436" y="5605738"/>
                  <a:pt x="2496161" y="4971185"/>
                  <a:pt x="2496161" y="3621913"/>
                </a:cubicBezTo>
                <a:cubicBezTo>
                  <a:pt x="2496161" y="2091411"/>
                  <a:pt x="1922425" y="751075"/>
                  <a:pt x="895263" y="10445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DD4E4E3-A06F-4EA0-9228-3B72D4CE6A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2827669" cy="6858000"/>
          </a:xfrm>
          <a:custGeom>
            <a:avLst/>
            <a:gdLst>
              <a:gd name="connsiteX0" fmla="*/ 952351 w 2827669"/>
              <a:gd name="connsiteY0" fmla="*/ 0 h 6858000"/>
              <a:gd name="connsiteX1" fmla="*/ 1298165 w 2827669"/>
              <a:gd name="connsiteY1" fmla="*/ 0 h 6858000"/>
              <a:gd name="connsiteX2" fmla="*/ 1414021 w 2827669"/>
              <a:gd name="connsiteY2" fmla="*/ 91085 h 6858000"/>
              <a:gd name="connsiteX3" fmla="*/ 2827669 w 2827669"/>
              <a:gd name="connsiteY3" fmla="*/ 3590451 h 6858000"/>
              <a:gd name="connsiteX4" fmla="*/ 953320 w 2827669"/>
              <a:gd name="connsiteY4" fmla="*/ 6374083 h 6858000"/>
              <a:gd name="connsiteX5" fmla="*/ 436671 w 2827669"/>
              <a:gd name="connsiteY5" fmla="*/ 6784359 h 6858000"/>
              <a:gd name="connsiteX6" fmla="*/ 331508 w 2827669"/>
              <a:gd name="connsiteY6" fmla="*/ 6858000 h 6858000"/>
              <a:gd name="connsiteX7" fmla="*/ 0 w 2827669"/>
              <a:gd name="connsiteY7" fmla="*/ 6858000 h 6858000"/>
              <a:gd name="connsiteX8" fmla="*/ 92067 w 2827669"/>
              <a:gd name="connsiteY8" fmla="*/ 6794395 h 6858000"/>
              <a:gd name="connsiteX9" fmla="*/ 615750 w 2827669"/>
              <a:gd name="connsiteY9" fmla="*/ 6384118 h 6858000"/>
              <a:gd name="connsiteX10" fmla="*/ 2515617 w 2827669"/>
              <a:gd name="connsiteY10" fmla="*/ 3600487 h 6858000"/>
              <a:gd name="connsiteX11" fmla="*/ 1082723 w 2827669"/>
              <a:gd name="connsiteY11" fmla="*/ 1011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27669" h="6858000">
                <a:moveTo>
                  <a:pt x="952351" y="0"/>
                </a:moveTo>
                <a:lnTo>
                  <a:pt x="1298165" y="0"/>
                </a:lnTo>
                <a:lnTo>
                  <a:pt x="1414021" y="91085"/>
                </a:lnTo>
                <a:cubicBezTo>
                  <a:pt x="2323409" y="861623"/>
                  <a:pt x="2827669" y="2141656"/>
                  <a:pt x="2827669" y="3590451"/>
                </a:cubicBezTo>
                <a:cubicBezTo>
                  <a:pt x="2827669" y="4952841"/>
                  <a:pt x="1898944" y="5593563"/>
                  <a:pt x="953320" y="6374083"/>
                </a:cubicBezTo>
                <a:cubicBezTo>
                  <a:pt x="781116" y="6516221"/>
                  <a:pt x="610489" y="6655457"/>
                  <a:pt x="436671" y="6784359"/>
                </a:cubicBezTo>
                <a:lnTo>
                  <a:pt x="331508" y="6858000"/>
                </a:lnTo>
                <a:lnTo>
                  <a:pt x="0" y="6858000"/>
                </a:lnTo>
                <a:lnTo>
                  <a:pt x="92067" y="6794395"/>
                </a:lnTo>
                <a:cubicBezTo>
                  <a:pt x="268252" y="6665493"/>
                  <a:pt x="441202" y="6526257"/>
                  <a:pt x="615750" y="6384118"/>
                </a:cubicBezTo>
                <a:cubicBezTo>
                  <a:pt x="1574248" y="5603599"/>
                  <a:pt x="2515617" y="4962877"/>
                  <a:pt x="2515617" y="3600487"/>
                </a:cubicBezTo>
                <a:cubicBezTo>
                  <a:pt x="2515617" y="2151691"/>
                  <a:pt x="2004492" y="871659"/>
                  <a:pt x="1082723" y="1011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043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391F53A-43E8-35E3-5ACA-D7A42EB73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79586" y="0"/>
            <a:ext cx="7212414" cy="6858000"/>
          </a:xfrm>
          <a:custGeom>
            <a:avLst/>
            <a:gdLst>
              <a:gd name="connsiteX0" fmla="*/ 1494409 w 7212414"/>
              <a:gd name="connsiteY0" fmla="*/ 0 h 6858000"/>
              <a:gd name="connsiteX1" fmla="*/ 7212414 w 7212414"/>
              <a:gd name="connsiteY1" fmla="*/ 0 h 6858000"/>
              <a:gd name="connsiteX2" fmla="*/ 7212414 w 7212414"/>
              <a:gd name="connsiteY2" fmla="*/ 6858000 h 6858000"/>
              <a:gd name="connsiteX3" fmla="*/ 238313 w 7212414"/>
              <a:gd name="connsiteY3" fmla="*/ 6858000 h 6858000"/>
              <a:gd name="connsiteX4" fmla="*/ 251264 w 7212414"/>
              <a:gd name="connsiteY4" fmla="*/ 6849373 h 6858000"/>
              <a:gd name="connsiteX5" fmla="*/ 776282 w 7212414"/>
              <a:gd name="connsiteY5" fmla="*/ 6451411 h 6858000"/>
              <a:gd name="connsiteX6" fmla="*/ 2741607 w 7212414"/>
              <a:gd name="connsiteY6" fmla="*/ 3678515 h 6858000"/>
              <a:gd name="connsiteX7" fmla="*/ 1521342 w 7212414"/>
              <a:gd name="connsiteY7" fmla="*/ 24338 h 6858000"/>
              <a:gd name="connsiteX8" fmla="*/ 879874 w 7212414"/>
              <a:gd name="connsiteY8" fmla="*/ 0 h 6858000"/>
              <a:gd name="connsiteX9" fmla="*/ 1477051 w 7212414"/>
              <a:gd name="connsiteY9" fmla="*/ 0 h 6858000"/>
              <a:gd name="connsiteX10" fmla="*/ 1503062 w 7212414"/>
              <a:gd name="connsiteY10" fmla="*/ 23504 h 6858000"/>
              <a:gd name="connsiteX11" fmla="*/ 2723328 w 7212414"/>
              <a:gd name="connsiteY11" fmla="*/ 3677682 h 6858000"/>
              <a:gd name="connsiteX12" fmla="*/ 758003 w 7212414"/>
              <a:gd name="connsiteY12" fmla="*/ 6450578 h 6858000"/>
              <a:gd name="connsiteX13" fmla="*/ 232984 w 7212414"/>
              <a:gd name="connsiteY13" fmla="*/ 6848540 h 6858000"/>
              <a:gd name="connsiteX14" fmla="*/ 218782 w 7212414"/>
              <a:gd name="connsiteY14" fmla="*/ 6858000 h 6858000"/>
              <a:gd name="connsiteX15" fmla="*/ 0 w 7212414"/>
              <a:gd name="connsiteY15" fmla="*/ 6858000 h 6858000"/>
              <a:gd name="connsiteX16" fmla="*/ 105163 w 7212414"/>
              <a:gd name="connsiteY16" fmla="*/ 6785068 h 6858000"/>
              <a:gd name="connsiteX17" fmla="*/ 621812 w 7212414"/>
              <a:gd name="connsiteY17" fmla="*/ 6378742 h 6858000"/>
              <a:gd name="connsiteX18" fmla="*/ 2496161 w 7212414"/>
              <a:gd name="connsiteY18" fmla="*/ 3621913 h 6858000"/>
              <a:gd name="connsiteX19" fmla="*/ 895263 w 7212414"/>
              <a:gd name="connsiteY19" fmla="*/ 10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212414" h="6858000">
                <a:moveTo>
                  <a:pt x="1494409" y="0"/>
                </a:moveTo>
                <a:lnTo>
                  <a:pt x="7212414" y="0"/>
                </a:lnTo>
                <a:lnTo>
                  <a:pt x="7212414" y="6858000"/>
                </a:lnTo>
                <a:lnTo>
                  <a:pt x="238313" y="6858000"/>
                </a:lnTo>
                <a:lnTo>
                  <a:pt x="251264" y="6849373"/>
                </a:lnTo>
                <a:cubicBezTo>
                  <a:pt x="427471" y="6724853"/>
                  <a:pt x="601037" y="6589587"/>
                  <a:pt x="776282" y="6451411"/>
                </a:cubicBezTo>
                <a:cubicBezTo>
                  <a:pt x="1738612" y="5692656"/>
                  <a:pt x="2677854" y="5076606"/>
                  <a:pt x="2741607" y="3678515"/>
                </a:cubicBezTo>
                <a:cubicBezTo>
                  <a:pt x="2809404" y="2191755"/>
                  <a:pt x="2375613" y="855667"/>
                  <a:pt x="1521342" y="24338"/>
                </a:cubicBezTo>
                <a:close/>
                <a:moveTo>
                  <a:pt x="879874" y="0"/>
                </a:moveTo>
                <a:lnTo>
                  <a:pt x="1477051" y="0"/>
                </a:lnTo>
                <a:lnTo>
                  <a:pt x="1503062" y="23504"/>
                </a:lnTo>
                <a:cubicBezTo>
                  <a:pt x="2357333" y="854834"/>
                  <a:pt x="2791125" y="2190921"/>
                  <a:pt x="2723328" y="3677682"/>
                </a:cubicBezTo>
                <a:cubicBezTo>
                  <a:pt x="2659574" y="5075773"/>
                  <a:pt x="1720332" y="5691822"/>
                  <a:pt x="758003" y="6450578"/>
                </a:cubicBezTo>
                <a:cubicBezTo>
                  <a:pt x="582758" y="6588754"/>
                  <a:pt x="409191" y="6724020"/>
                  <a:pt x="232984" y="6848540"/>
                </a:cubicBezTo>
                <a:lnTo>
                  <a:pt x="218782" y="6858000"/>
                </a:lnTo>
                <a:lnTo>
                  <a:pt x="0" y="6858000"/>
                </a:lnTo>
                <a:lnTo>
                  <a:pt x="105163" y="6785068"/>
                </a:lnTo>
                <a:cubicBezTo>
                  <a:pt x="278981" y="6657407"/>
                  <a:pt x="449608" y="6519512"/>
                  <a:pt x="621812" y="6378742"/>
                </a:cubicBezTo>
                <a:cubicBezTo>
                  <a:pt x="1567436" y="5605738"/>
                  <a:pt x="2496161" y="4971185"/>
                  <a:pt x="2496161" y="3621913"/>
                </a:cubicBezTo>
                <a:cubicBezTo>
                  <a:pt x="2496161" y="2091411"/>
                  <a:pt x="1922425" y="751075"/>
                  <a:pt x="895263" y="10445"/>
                </a:cubicBezTo>
                <a:close/>
              </a:path>
            </a:pathLst>
          </a:custGeom>
          <a:blipFill dpi="0" rotWithShape="1">
            <a:blip r:embed="rId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5F199FA-581E-485F-8470-9B9F10DBB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9DFE2504-DE79-4AC0-BD70-A3F274715C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1038" y="718457"/>
            <a:ext cx="5718534" cy="339158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000" spc="0"/>
            </a:lvl1pPr>
          </a:lstStyle>
          <a:p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sz="6000" dirty="0"/>
          </a:p>
        </p:txBody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F51F0DB4-631C-4CFA-B7CD-271E701A37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1038" y="4110038"/>
            <a:ext cx="4598328" cy="1879124"/>
          </a:xfrm>
        </p:spPr>
        <p:txBody>
          <a:bodyPr anchor="t"/>
          <a:lstStyle>
            <a:lvl1pPr marL="0" indent="0">
              <a:buFont typeface="Arial" panose="020B0604020202020204" pitchFamily="34" charset="0"/>
              <a:buNone/>
              <a:defRPr strike="noStrike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DD4E4E3-A06F-4EA0-9228-3B72D4CE6A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48079" y="0"/>
            <a:ext cx="2827669" cy="6858000"/>
          </a:xfrm>
          <a:custGeom>
            <a:avLst/>
            <a:gdLst>
              <a:gd name="connsiteX0" fmla="*/ 952351 w 2827669"/>
              <a:gd name="connsiteY0" fmla="*/ 0 h 6858000"/>
              <a:gd name="connsiteX1" fmla="*/ 1298165 w 2827669"/>
              <a:gd name="connsiteY1" fmla="*/ 0 h 6858000"/>
              <a:gd name="connsiteX2" fmla="*/ 1414021 w 2827669"/>
              <a:gd name="connsiteY2" fmla="*/ 91085 h 6858000"/>
              <a:gd name="connsiteX3" fmla="*/ 2827669 w 2827669"/>
              <a:gd name="connsiteY3" fmla="*/ 3590451 h 6858000"/>
              <a:gd name="connsiteX4" fmla="*/ 953320 w 2827669"/>
              <a:gd name="connsiteY4" fmla="*/ 6374083 h 6858000"/>
              <a:gd name="connsiteX5" fmla="*/ 436671 w 2827669"/>
              <a:gd name="connsiteY5" fmla="*/ 6784359 h 6858000"/>
              <a:gd name="connsiteX6" fmla="*/ 331508 w 2827669"/>
              <a:gd name="connsiteY6" fmla="*/ 6858000 h 6858000"/>
              <a:gd name="connsiteX7" fmla="*/ 0 w 2827669"/>
              <a:gd name="connsiteY7" fmla="*/ 6858000 h 6858000"/>
              <a:gd name="connsiteX8" fmla="*/ 92067 w 2827669"/>
              <a:gd name="connsiteY8" fmla="*/ 6794395 h 6858000"/>
              <a:gd name="connsiteX9" fmla="*/ 615750 w 2827669"/>
              <a:gd name="connsiteY9" fmla="*/ 6384118 h 6858000"/>
              <a:gd name="connsiteX10" fmla="*/ 2515617 w 2827669"/>
              <a:gd name="connsiteY10" fmla="*/ 3600487 h 6858000"/>
              <a:gd name="connsiteX11" fmla="*/ 1082723 w 2827669"/>
              <a:gd name="connsiteY11" fmla="*/ 1011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27669" h="6858000">
                <a:moveTo>
                  <a:pt x="952351" y="0"/>
                </a:moveTo>
                <a:lnTo>
                  <a:pt x="1298165" y="0"/>
                </a:lnTo>
                <a:lnTo>
                  <a:pt x="1414021" y="91085"/>
                </a:lnTo>
                <a:cubicBezTo>
                  <a:pt x="2323409" y="861623"/>
                  <a:pt x="2827669" y="2141656"/>
                  <a:pt x="2827669" y="3590451"/>
                </a:cubicBezTo>
                <a:cubicBezTo>
                  <a:pt x="2827669" y="4952841"/>
                  <a:pt x="1898944" y="5593563"/>
                  <a:pt x="953320" y="6374083"/>
                </a:cubicBezTo>
                <a:cubicBezTo>
                  <a:pt x="781116" y="6516221"/>
                  <a:pt x="610489" y="6655457"/>
                  <a:pt x="436671" y="6784359"/>
                </a:cubicBezTo>
                <a:lnTo>
                  <a:pt x="331508" y="6858000"/>
                </a:lnTo>
                <a:lnTo>
                  <a:pt x="0" y="6858000"/>
                </a:lnTo>
                <a:lnTo>
                  <a:pt x="92067" y="6794395"/>
                </a:lnTo>
                <a:cubicBezTo>
                  <a:pt x="268252" y="6665493"/>
                  <a:pt x="441202" y="6526257"/>
                  <a:pt x="615750" y="6384118"/>
                </a:cubicBezTo>
                <a:cubicBezTo>
                  <a:pt x="1574248" y="5603599"/>
                  <a:pt x="2515617" y="4962877"/>
                  <a:pt x="2515617" y="3600487"/>
                </a:cubicBezTo>
                <a:cubicBezTo>
                  <a:pt x="2515617" y="2151691"/>
                  <a:pt x="2004492" y="871659"/>
                  <a:pt x="1082723" y="1011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55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259330E-45A9-4294-A077-3852502CCB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442913"/>
            <a:ext cx="6901699" cy="1843087"/>
          </a:xfrm>
        </p:spPr>
        <p:txBody>
          <a:bodyPr anchor="b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D8EB0F-A394-8CB7-7D17-84C42178FD3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81037" y="2645229"/>
            <a:ext cx="10829925" cy="331960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48640" indent="-285750">
              <a:buFont typeface="Arial" panose="020B0604020202020204" pitchFamily="34" charset="0"/>
              <a:buChar char="•"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624CDB3-40DA-BA45-194C-0EF1E9C57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7703216" y="0"/>
            <a:ext cx="4288839" cy="2239437"/>
          </a:xfrm>
          <a:custGeom>
            <a:avLst/>
            <a:gdLst>
              <a:gd name="connsiteX0" fmla="*/ 2347485 w 4865144"/>
              <a:gd name="connsiteY0" fmla="*/ 2540357 h 2540357"/>
              <a:gd name="connsiteX1" fmla="*/ 566486 w 4865144"/>
              <a:gd name="connsiteY1" fmla="*/ 1558284 h 2540357"/>
              <a:gd name="connsiteX2" fmla="*/ 376684 w 4865144"/>
              <a:gd name="connsiteY2" fmla="*/ 1307041 h 2540357"/>
              <a:gd name="connsiteX3" fmla="*/ 0 w 4865144"/>
              <a:gd name="connsiteY3" fmla="*/ 515488 h 2540357"/>
              <a:gd name="connsiteX4" fmla="*/ 57187 w 4865144"/>
              <a:gd name="connsiteY4" fmla="*/ 83613 h 2540357"/>
              <a:gd name="connsiteX5" fmla="*/ 85241 w 4865144"/>
              <a:gd name="connsiteY5" fmla="*/ 0 h 2540357"/>
              <a:gd name="connsiteX6" fmla="*/ 4819156 w 4865144"/>
              <a:gd name="connsiteY6" fmla="*/ 0 h 2540357"/>
              <a:gd name="connsiteX7" fmla="*/ 4827943 w 4865144"/>
              <a:gd name="connsiteY7" fmla="*/ 42917 h 2540357"/>
              <a:gd name="connsiteX8" fmla="*/ 4865144 w 4865144"/>
              <a:gd name="connsiteY8" fmla="*/ 515488 h 2540357"/>
              <a:gd name="connsiteX9" fmla="*/ 4612386 w 4865144"/>
              <a:gd name="connsiteY9" fmla="*/ 1189035 h 2540357"/>
              <a:gd name="connsiteX10" fmla="*/ 3864031 w 4865144"/>
              <a:gd name="connsiteY10" fmla="*/ 1816207 h 2540357"/>
              <a:gd name="connsiteX11" fmla="*/ 3699494 w 4865144"/>
              <a:gd name="connsiteY11" fmla="*/ 1936178 h 2540357"/>
              <a:gd name="connsiteX12" fmla="*/ 2347485 w 4865144"/>
              <a:gd name="connsiteY12" fmla="*/ 2540357 h 254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65144" h="2540357">
                <a:moveTo>
                  <a:pt x="2347485" y="2540357"/>
                </a:moveTo>
                <a:cubicBezTo>
                  <a:pt x="1595370" y="2540357"/>
                  <a:pt x="1062712" y="2246669"/>
                  <a:pt x="566486" y="1558284"/>
                </a:cubicBezTo>
                <a:cubicBezTo>
                  <a:pt x="501550" y="1468181"/>
                  <a:pt x="438072" y="1386236"/>
                  <a:pt x="376684" y="1307041"/>
                </a:cubicBezTo>
                <a:cubicBezTo>
                  <a:pt x="122255" y="978668"/>
                  <a:pt x="0" y="807898"/>
                  <a:pt x="0" y="515488"/>
                </a:cubicBezTo>
                <a:cubicBezTo>
                  <a:pt x="0" y="370314"/>
                  <a:pt x="19158" y="226024"/>
                  <a:pt x="57187" y="83613"/>
                </a:cubicBezTo>
                <a:lnTo>
                  <a:pt x="85241" y="0"/>
                </a:lnTo>
                <a:lnTo>
                  <a:pt x="4819156" y="0"/>
                </a:lnTo>
                <a:lnTo>
                  <a:pt x="4827943" y="42917"/>
                </a:lnTo>
                <a:cubicBezTo>
                  <a:pt x="4852551" y="195232"/>
                  <a:pt x="4865144" y="353315"/>
                  <a:pt x="4865144" y="515488"/>
                </a:cubicBezTo>
                <a:cubicBezTo>
                  <a:pt x="4865144" y="774296"/>
                  <a:pt x="4787155" y="982010"/>
                  <a:pt x="4612386" y="1189035"/>
                </a:cubicBezTo>
                <a:cubicBezTo>
                  <a:pt x="4429578" y="1405594"/>
                  <a:pt x="4154895" y="1605055"/>
                  <a:pt x="3864031" y="1816207"/>
                </a:cubicBezTo>
                <a:cubicBezTo>
                  <a:pt x="3810369" y="1855117"/>
                  <a:pt x="3754930" y="1895402"/>
                  <a:pt x="3699494" y="1936178"/>
                </a:cubicBezTo>
                <a:cubicBezTo>
                  <a:pt x="3203269" y="2301103"/>
                  <a:pt x="2841097" y="2540357"/>
                  <a:pt x="2347485" y="254035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2D2A668-8DEF-24A0-5BA2-B006075A4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7482785" y="-13335"/>
            <a:ext cx="4629749" cy="2423160"/>
          </a:xfrm>
          <a:custGeom>
            <a:avLst/>
            <a:gdLst>
              <a:gd name="connsiteX0" fmla="*/ 2534081 w 5251863"/>
              <a:gd name="connsiteY0" fmla="*/ 2733640 h 2733640"/>
              <a:gd name="connsiteX1" fmla="*/ 611515 w 5251863"/>
              <a:gd name="connsiteY1" fmla="*/ 1637197 h 2733640"/>
              <a:gd name="connsiteX2" fmla="*/ 406625 w 5251863"/>
              <a:gd name="connsiteY2" fmla="*/ 1356697 h 2733640"/>
              <a:gd name="connsiteX3" fmla="*/ 0 w 5251863"/>
              <a:gd name="connsiteY3" fmla="*/ 472961 h 2733640"/>
              <a:gd name="connsiteX4" fmla="*/ 15472 w 5251863"/>
              <a:gd name="connsiteY4" fmla="*/ 230720 h 2733640"/>
              <a:gd name="connsiteX5" fmla="*/ 59957 w 5251863"/>
              <a:gd name="connsiteY5" fmla="*/ 0 h 2733640"/>
              <a:gd name="connsiteX6" fmla="*/ 5218026 w 5251863"/>
              <a:gd name="connsiteY6" fmla="*/ 0 h 2733640"/>
              <a:gd name="connsiteX7" fmla="*/ 5241745 w 5251863"/>
              <a:gd name="connsiteY7" fmla="*/ 205032 h 2733640"/>
              <a:gd name="connsiteX8" fmla="*/ 5251863 w 5251863"/>
              <a:gd name="connsiteY8" fmla="*/ 472961 h 2733640"/>
              <a:gd name="connsiteX9" fmla="*/ 4979014 w 5251863"/>
              <a:gd name="connsiteY9" fmla="*/ 1224949 h 2733640"/>
              <a:gd name="connsiteX10" fmla="*/ 4171175 w 5251863"/>
              <a:gd name="connsiteY10" fmla="*/ 1925157 h 2733640"/>
              <a:gd name="connsiteX11" fmla="*/ 3993558 w 5251863"/>
              <a:gd name="connsiteY11" fmla="*/ 2059101 h 2733640"/>
              <a:gd name="connsiteX12" fmla="*/ 2534081 w 5251863"/>
              <a:gd name="connsiteY12" fmla="*/ 2733640 h 273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51863" h="2733640">
                <a:moveTo>
                  <a:pt x="2534081" y="2733640"/>
                </a:moveTo>
                <a:cubicBezTo>
                  <a:pt x="1722182" y="2733640"/>
                  <a:pt x="1147184" y="2405750"/>
                  <a:pt x="611515" y="1637197"/>
                </a:cubicBezTo>
                <a:cubicBezTo>
                  <a:pt x="541416" y="1536604"/>
                  <a:pt x="472894" y="1445115"/>
                  <a:pt x="406625" y="1356697"/>
                </a:cubicBezTo>
                <a:cubicBezTo>
                  <a:pt x="131973" y="990082"/>
                  <a:pt x="0" y="799426"/>
                  <a:pt x="0" y="472961"/>
                </a:cubicBezTo>
                <a:cubicBezTo>
                  <a:pt x="0" y="391921"/>
                  <a:pt x="5170" y="311128"/>
                  <a:pt x="15472" y="230720"/>
                </a:cubicBezTo>
                <a:lnTo>
                  <a:pt x="59957" y="0"/>
                </a:lnTo>
                <a:lnTo>
                  <a:pt x="5218026" y="0"/>
                </a:lnTo>
                <a:lnTo>
                  <a:pt x="5241745" y="205032"/>
                </a:lnTo>
                <a:cubicBezTo>
                  <a:pt x="5248464" y="293044"/>
                  <a:pt x="5251863" y="382432"/>
                  <a:pt x="5251863" y="472961"/>
                </a:cubicBezTo>
                <a:cubicBezTo>
                  <a:pt x="5251863" y="761910"/>
                  <a:pt x="5167674" y="993814"/>
                  <a:pt x="4979014" y="1224949"/>
                </a:cubicBezTo>
                <a:cubicBezTo>
                  <a:pt x="4781676" y="1466726"/>
                  <a:pt x="4485157" y="1689416"/>
                  <a:pt x="4171175" y="1925157"/>
                </a:cubicBezTo>
                <a:cubicBezTo>
                  <a:pt x="4113246" y="1968599"/>
                  <a:pt x="4053402" y="2013577"/>
                  <a:pt x="3993558" y="2059101"/>
                </a:cubicBezTo>
                <a:cubicBezTo>
                  <a:pt x="3457890" y="2466524"/>
                  <a:pt x="3066929" y="2733640"/>
                  <a:pt x="2534081" y="273364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3BDF149-6527-9883-E5AD-5AECD69DE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92954" y="1"/>
            <a:ext cx="3828033" cy="2051003"/>
          </a:xfrm>
          <a:custGeom>
            <a:avLst/>
            <a:gdLst>
              <a:gd name="connsiteX0" fmla="*/ 48561 w 3828033"/>
              <a:gd name="connsiteY0" fmla="*/ 0 h 2051003"/>
              <a:gd name="connsiteX1" fmla="*/ 3738569 w 3828033"/>
              <a:gd name="connsiteY1" fmla="*/ 0 h 2051003"/>
              <a:gd name="connsiteX2" fmla="*/ 3783037 w 3828033"/>
              <a:gd name="connsiteY2" fmla="*/ 131595 h 2051003"/>
              <a:gd name="connsiteX3" fmla="*/ 3828033 w 3828033"/>
              <a:gd name="connsiteY3" fmla="*/ 469010 h 2051003"/>
              <a:gd name="connsiteX4" fmla="*/ 3531647 w 3828033"/>
              <a:gd name="connsiteY4" fmla="*/ 1087435 h 2051003"/>
              <a:gd name="connsiteX5" fmla="*/ 3382306 w 3828033"/>
              <a:gd name="connsiteY5" fmla="*/ 1283727 h 2051003"/>
              <a:gd name="connsiteX6" fmla="*/ 1980966 w 3828033"/>
              <a:gd name="connsiteY6" fmla="*/ 2051003 h 2051003"/>
              <a:gd name="connsiteX7" fmla="*/ 917167 w 3828033"/>
              <a:gd name="connsiteY7" fmla="*/ 1578970 h 2051003"/>
              <a:gd name="connsiteX8" fmla="*/ 787704 w 3828033"/>
              <a:gd name="connsiteY8" fmla="*/ 1485237 h 2051003"/>
              <a:gd name="connsiteX9" fmla="*/ 198877 w 3828033"/>
              <a:gd name="connsiteY9" fmla="*/ 995240 h 2051003"/>
              <a:gd name="connsiteX10" fmla="*/ 0 w 3828033"/>
              <a:gd name="connsiteY10" fmla="*/ 469010 h 2051003"/>
              <a:gd name="connsiteX11" fmla="*/ 45559 w 3828033"/>
              <a:gd name="connsiteY11" fmla="*/ 11416 h 205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28033" h="2051003">
                <a:moveTo>
                  <a:pt x="48561" y="0"/>
                </a:moveTo>
                <a:lnTo>
                  <a:pt x="3738569" y="0"/>
                </a:lnTo>
                <a:lnTo>
                  <a:pt x="3783037" y="131595"/>
                </a:lnTo>
                <a:cubicBezTo>
                  <a:pt x="3812959" y="242859"/>
                  <a:pt x="3828033" y="355590"/>
                  <a:pt x="3828033" y="469010"/>
                </a:cubicBezTo>
                <a:cubicBezTo>
                  <a:pt x="3828033" y="697465"/>
                  <a:pt x="3731840" y="830884"/>
                  <a:pt x="3531647" y="1087435"/>
                </a:cubicBezTo>
                <a:cubicBezTo>
                  <a:pt x="3483347" y="1149310"/>
                  <a:pt x="3433400" y="1213332"/>
                  <a:pt x="3382306" y="1283727"/>
                </a:cubicBezTo>
                <a:cubicBezTo>
                  <a:pt x="2991862" y="1821551"/>
                  <a:pt x="2572752" y="2051003"/>
                  <a:pt x="1980966" y="2051003"/>
                </a:cubicBezTo>
                <a:cubicBezTo>
                  <a:pt x="1592577" y="2051003"/>
                  <a:pt x="1307610" y="1864080"/>
                  <a:pt x="917167" y="1578970"/>
                </a:cubicBezTo>
                <a:cubicBezTo>
                  <a:pt x="873548" y="1547112"/>
                  <a:pt x="829927" y="1515637"/>
                  <a:pt x="787704" y="1485237"/>
                </a:cubicBezTo>
                <a:cubicBezTo>
                  <a:pt x="558844" y="1320269"/>
                  <a:pt x="342715" y="1164433"/>
                  <a:pt x="198877" y="995240"/>
                </a:cubicBezTo>
                <a:cubicBezTo>
                  <a:pt x="61365" y="833495"/>
                  <a:pt x="0" y="671213"/>
                  <a:pt x="0" y="469010"/>
                </a:cubicBezTo>
                <a:cubicBezTo>
                  <a:pt x="0" y="310633"/>
                  <a:pt x="15484" y="157247"/>
                  <a:pt x="45559" y="11416"/>
                </a:cubicBezTo>
                <a:close/>
              </a:path>
            </a:pathLst>
          </a:custGeom>
          <a:blipFill dpi="0" rotWithShape="1">
            <a:blip r:embed="rId2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75471925-F840-BF0B-4DCE-A806EA3D13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83F9556F-DAA8-7F4B-6338-FF7878F58A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1D350D2-28D7-3BAD-6A43-0D8B85042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119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2">
            <a:extLst>
              <a:ext uri="{FF2B5EF4-FFF2-40B4-BE49-F238E27FC236}">
                <a16:creationId xmlns:a16="http://schemas.microsoft.com/office/drawing/2014/main" id="{13E521F8-83B3-D46A-1B27-32CCFD64F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038" y="1014288"/>
            <a:ext cx="4980672" cy="2267614"/>
          </a:xfrm>
        </p:spPr>
        <p:txBody>
          <a:bodyPr anchor="t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17A1D8F1-CFCC-49C3-4874-06E9B176FF3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81038" y="3499346"/>
            <a:ext cx="4980672" cy="2453700"/>
          </a:xfrm>
        </p:spPr>
        <p:txBody>
          <a:bodyPr>
            <a:no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342900" indent="-342900">
              <a:buFont typeface="+mj-lt"/>
              <a:buAutoNum type="alphaLcPeriod"/>
              <a:defRPr sz="1800"/>
            </a:lvl2pPr>
            <a:lvl3pPr marL="914400" indent="-342900">
              <a:buFont typeface="+mj-lt"/>
              <a:buAutoNum type="arabicParenR"/>
              <a:defRPr sz="1800"/>
            </a:lvl3pPr>
            <a:lvl4pPr marL="1371600" indent="-342900">
              <a:buFont typeface="+mj-lt"/>
              <a:buAutoNum type="alphaLcParenR"/>
              <a:defRPr sz="1800"/>
            </a:lvl4pPr>
            <a:lvl5pPr marL="1828800" indent="-34290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E31E947A-6261-6154-651C-64D04F44207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859780" y="1014288"/>
            <a:ext cx="5651181" cy="4938758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85750" indent="-285750">
              <a:buFont typeface="Arial" panose="020B0604020202020204" pitchFamily="34" charset="0"/>
              <a:buChar char="•"/>
              <a:defRPr sz="1800"/>
            </a:lvl2pPr>
            <a:lvl3pPr marL="914400" indent="-285750">
              <a:buFont typeface="Meiryo" panose="020B0604030504040204" pitchFamily="34" charset="-128"/>
              <a:buChar char="–"/>
              <a:defRPr sz="1800"/>
            </a:lvl3pPr>
            <a:lvl4pPr marL="1371600" indent="-285750">
              <a:buFont typeface="Meiryo" panose="020B0604030504040204" pitchFamily="34" charset="-128"/>
              <a:buChar char="–"/>
              <a:defRPr sz="1800"/>
            </a:lvl4pPr>
            <a:lvl5pPr marL="1828800" indent="-285750">
              <a:buFont typeface="Meiryo" panose="020B0604030504040204" pitchFamily="34" charset="-128"/>
              <a:buChar char="–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F8EE83F-071C-ABC6-0507-321397495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10477325" y="-112329"/>
            <a:ext cx="888696" cy="845489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C945BD7-A7FF-B8CB-BEE0-6B700765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10443520" y="-146205"/>
            <a:ext cx="956307" cy="913241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618DFAC-77B9-BC08-65E0-69740384CE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10516156" y="-67275"/>
            <a:ext cx="811034" cy="755381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8296844-8339-EDA7-19BF-2C357711C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10570396" y="-29948"/>
            <a:ext cx="702554" cy="680727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>
            <a:blip r:embed="rId2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AB07B07-F645-F92C-3826-8B5C34AB4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11354252" y="431135"/>
            <a:ext cx="1212988" cy="1154015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0D9CF31-0B63-851F-5AE7-DA8F6775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11308110" y="384897"/>
            <a:ext cx="1305272" cy="1246491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3FD6EFE-9F27-4298-EE90-5C5E6E955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11407252" y="492629"/>
            <a:ext cx="1106988" cy="1031027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3965657-4507-63A6-DADF-85647E69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11481286" y="543577"/>
            <a:ext cx="958921" cy="929130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>
            <a:blip r:embed="rId3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CC376E7-CED4-8E4E-6D65-A5F9C033E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-437675" y="653223"/>
            <a:ext cx="888696" cy="845489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D5B913C-C9F4-F4FA-638D-CDA51FF3F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-471480" y="619347"/>
            <a:ext cx="956307" cy="913241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4C67F56-A32D-3E7A-E0B7-6A4B01FD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-398844" y="698277"/>
            <a:ext cx="811034" cy="755381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2B9A980-0889-05D0-3467-4F6C9F691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-344604" y="735604"/>
            <a:ext cx="702554" cy="680727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ACBE71E2-3146-CE7B-E143-C9A55ABDF2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87E67E76-FFB5-50C5-FF6A-E58B5C5E9C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98410436-9061-8BE1-1DB8-6FB3579570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35E0A7A-102F-55C8-7283-8F09BF36C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3504643" y="-541126"/>
            <a:ext cx="1212988" cy="1154015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4B8D0F3-E033-9691-B7E1-8D5D45A71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3458501" y="-587364"/>
            <a:ext cx="1305272" cy="1246491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62131FA-FC90-4A47-187E-64BCE4438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3557643" y="-479632"/>
            <a:ext cx="1106988" cy="1031027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3416236-7985-B152-0924-0AC79CD10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41628">
            <a:off x="3631677" y="-428684"/>
            <a:ext cx="958921" cy="929130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>
            <a:blip r:embed="rId3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0483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1">
            <a:extLst>
              <a:ext uri="{FF2B5EF4-FFF2-40B4-BE49-F238E27FC236}">
                <a16:creationId xmlns:a16="http://schemas.microsoft.com/office/drawing/2014/main" id="{C3501222-3F13-4879-ABD3-E175AC9CE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2099" y="1085366"/>
            <a:ext cx="4855375" cy="2809766"/>
          </a:xfrm>
        </p:spPr>
        <p:txBody>
          <a:bodyPr anchor="b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D130A797-4ADE-4B76-A524-71E3EFEF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9616" y="3699058"/>
            <a:ext cx="3957664" cy="3172277"/>
          </a:xfrm>
          <a:custGeom>
            <a:avLst/>
            <a:gdLst>
              <a:gd name="connsiteX0" fmla="*/ 2048049 w 3957664"/>
              <a:gd name="connsiteY0" fmla="*/ 0 h 3189422"/>
              <a:gd name="connsiteX1" fmla="*/ 3496843 w 3957664"/>
              <a:gd name="connsiteY1" fmla="*/ 893975 h 3189422"/>
              <a:gd name="connsiteX2" fmla="*/ 3651243 w 3957664"/>
              <a:gd name="connsiteY2" fmla="*/ 1122679 h 3189422"/>
              <a:gd name="connsiteX3" fmla="*/ 3957664 w 3957664"/>
              <a:gd name="connsiteY3" fmla="*/ 1843225 h 3189422"/>
              <a:gd name="connsiteX4" fmla="*/ 3772520 w 3957664"/>
              <a:gd name="connsiteY4" fmla="*/ 2619224 h 3189422"/>
              <a:gd name="connsiteX5" fmla="*/ 3417035 w 3957664"/>
              <a:gd name="connsiteY5" fmla="*/ 3133103 h 3189422"/>
              <a:gd name="connsiteX6" fmla="*/ 3359909 w 3957664"/>
              <a:gd name="connsiteY6" fmla="*/ 3189422 h 3189422"/>
              <a:gd name="connsiteX7" fmla="*/ 355401 w 3957664"/>
              <a:gd name="connsiteY7" fmla="*/ 3189422 h 3189422"/>
              <a:gd name="connsiteX8" fmla="*/ 263882 w 3957664"/>
              <a:gd name="connsiteY8" fmla="*/ 3030079 h 3189422"/>
              <a:gd name="connsiteX9" fmla="*/ 0 w 3957664"/>
              <a:gd name="connsiteY9" fmla="*/ 1843225 h 3189422"/>
              <a:gd name="connsiteX10" fmla="*/ 205612 w 3957664"/>
              <a:gd name="connsiteY10" fmla="*/ 1230099 h 3189422"/>
              <a:gd name="connsiteX11" fmla="*/ 814378 w 3957664"/>
              <a:gd name="connsiteY11" fmla="*/ 659189 h 3189422"/>
              <a:gd name="connsiteX12" fmla="*/ 948225 w 3957664"/>
              <a:gd name="connsiteY12" fmla="*/ 549980 h 3189422"/>
              <a:gd name="connsiteX13" fmla="*/ 2048049 w 3957664"/>
              <a:gd name="connsiteY13" fmla="*/ 0 h 3189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57664" h="3189422">
                <a:moveTo>
                  <a:pt x="2048049" y="0"/>
                </a:moveTo>
                <a:cubicBezTo>
                  <a:pt x="2659874" y="0"/>
                  <a:pt x="3093177" y="267343"/>
                  <a:pt x="3496843" y="893975"/>
                </a:cubicBezTo>
                <a:cubicBezTo>
                  <a:pt x="3549668" y="975994"/>
                  <a:pt x="3601305" y="1050587"/>
                  <a:pt x="3651243" y="1122679"/>
                </a:cubicBezTo>
                <a:cubicBezTo>
                  <a:pt x="3858213" y="1421594"/>
                  <a:pt x="3957664" y="1577044"/>
                  <a:pt x="3957664" y="1843225"/>
                </a:cubicBezTo>
                <a:cubicBezTo>
                  <a:pt x="3957664" y="2107525"/>
                  <a:pt x="3895327" y="2368608"/>
                  <a:pt x="3772520" y="2619224"/>
                </a:cubicBezTo>
                <a:cubicBezTo>
                  <a:pt x="3682390" y="2803096"/>
                  <a:pt x="3563214" y="2975293"/>
                  <a:pt x="3417035" y="3133103"/>
                </a:cubicBezTo>
                <a:lnTo>
                  <a:pt x="3359909" y="3189422"/>
                </a:lnTo>
                <a:lnTo>
                  <a:pt x="355401" y="3189422"/>
                </a:lnTo>
                <a:lnTo>
                  <a:pt x="263882" y="3030079"/>
                </a:lnTo>
                <a:cubicBezTo>
                  <a:pt x="92200" y="2695464"/>
                  <a:pt x="0" y="2286098"/>
                  <a:pt x="0" y="1843225"/>
                </a:cubicBezTo>
                <a:cubicBezTo>
                  <a:pt x="0" y="1607633"/>
                  <a:pt x="63442" y="1418552"/>
                  <a:pt x="205612" y="1230099"/>
                </a:cubicBezTo>
                <a:cubicBezTo>
                  <a:pt x="354321" y="1032967"/>
                  <a:pt x="577768" y="851400"/>
                  <a:pt x="814378" y="659189"/>
                </a:cubicBezTo>
                <a:cubicBezTo>
                  <a:pt x="858032" y="623770"/>
                  <a:pt x="903129" y="587098"/>
                  <a:pt x="948225" y="549980"/>
                </a:cubicBezTo>
                <a:cubicBezTo>
                  <a:pt x="1351891" y="217791"/>
                  <a:pt x="1646508" y="0"/>
                  <a:pt x="2048049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8F62D565-3FCF-4F30-BF43-A5BA7175D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5240" y="-15240"/>
            <a:ext cx="2996705" cy="3945518"/>
          </a:xfrm>
          <a:custGeom>
            <a:avLst/>
            <a:gdLst>
              <a:gd name="connsiteX0" fmla="*/ 0 w 2943938"/>
              <a:gd name="connsiteY0" fmla="*/ 0 h 3856970"/>
              <a:gd name="connsiteX1" fmla="*/ 2330196 w 2943938"/>
              <a:gd name="connsiteY1" fmla="*/ 0 h 3856970"/>
              <a:gd name="connsiteX2" fmla="*/ 2432846 w 2943938"/>
              <a:gd name="connsiteY2" fmla="*/ 201819 h 3856970"/>
              <a:gd name="connsiteX3" fmla="*/ 2529757 w 2943938"/>
              <a:gd name="connsiteY3" fmla="*/ 393271 h 3856970"/>
              <a:gd name="connsiteX4" fmla="*/ 2920427 w 2943938"/>
              <a:gd name="connsiteY4" fmla="*/ 1886722 h 3856970"/>
              <a:gd name="connsiteX5" fmla="*/ 1545251 w 2943938"/>
              <a:gd name="connsiteY5" fmla="*/ 3482689 h 3856970"/>
              <a:gd name="connsiteX6" fmla="*/ 1242892 w 2943938"/>
              <a:gd name="connsiteY6" fmla="*/ 3622158 h 3856970"/>
              <a:gd name="connsiteX7" fmla="*/ 331469 w 2943938"/>
              <a:gd name="connsiteY7" fmla="*/ 3837762 h 3856970"/>
              <a:gd name="connsiteX8" fmla="*/ 103513 w 2943938"/>
              <a:gd name="connsiteY8" fmla="*/ 3777951 h 3856970"/>
              <a:gd name="connsiteX9" fmla="*/ 0 w 2943938"/>
              <a:gd name="connsiteY9" fmla="*/ 3736526 h 3856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938" h="3856970">
                <a:moveTo>
                  <a:pt x="0" y="0"/>
                </a:moveTo>
                <a:lnTo>
                  <a:pt x="2330196" y="0"/>
                </a:lnTo>
                <a:lnTo>
                  <a:pt x="2432846" y="201819"/>
                </a:lnTo>
                <a:cubicBezTo>
                  <a:pt x="2464222" y="264214"/>
                  <a:pt x="2496729" y="328691"/>
                  <a:pt x="2529757" y="393271"/>
                </a:cubicBezTo>
                <a:cubicBezTo>
                  <a:pt x="2825326" y="971312"/>
                  <a:pt x="3012255" y="1387540"/>
                  <a:pt x="2920427" y="1886722"/>
                </a:cubicBezTo>
                <a:cubicBezTo>
                  <a:pt x="2780510" y="2647319"/>
                  <a:pt x="2369254" y="3124645"/>
                  <a:pt x="1545251" y="3482689"/>
                </a:cubicBezTo>
                <a:cubicBezTo>
                  <a:pt x="1437401" y="3529541"/>
                  <a:pt x="1338491" y="3576618"/>
                  <a:pt x="1242892" y="3622158"/>
                </a:cubicBezTo>
                <a:cubicBezTo>
                  <a:pt x="846531" y="3810872"/>
                  <a:pt x="642275" y="3898836"/>
                  <a:pt x="331469" y="3837762"/>
                </a:cubicBezTo>
                <a:cubicBezTo>
                  <a:pt x="254316" y="3822602"/>
                  <a:pt x="178289" y="3802644"/>
                  <a:pt x="103513" y="3777951"/>
                </a:cubicBezTo>
                <a:lnTo>
                  <a:pt x="0" y="3736526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4AA5E076-2B14-4FF7-A39D-A33BA6175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658910" cy="3413870"/>
          </a:xfrm>
          <a:custGeom>
            <a:avLst/>
            <a:gdLst>
              <a:gd name="connsiteX0" fmla="*/ 0 w 2623694"/>
              <a:gd name="connsiteY0" fmla="*/ 0 h 3356093"/>
              <a:gd name="connsiteX1" fmla="*/ 1963100 w 2623694"/>
              <a:gd name="connsiteY1" fmla="*/ 0 h 3356093"/>
              <a:gd name="connsiteX2" fmla="*/ 1971450 w 2623694"/>
              <a:gd name="connsiteY2" fmla="*/ 12938 h 3356093"/>
              <a:gd name="connsiteX3" fmla="*/ 2187660 w 2623694"/>
              <a:gd name="connsiteY3" fmla="*/ 405191 h 3356093"/>
              <a:gd name="connsiteX4" fmla="*/ 2270165 w 2623694"/>
              <a:gd name="connsiteY4" fmla="*/ 560198 h 3356093"/>
              <a:gd name="connsiteX5" fmla="*/ 2604330 w 2623694"/>
              <a:gd name="connsiteY5" fmla="*/ 1768541 h 3356093"/>
              <a:gd name="connsiteX6" fmla="*/ 1442984 w 2623694"/>
              <a:gd name="connsiteY6" fmla="*/ 3055795 h 3356093"/>
              <a:gd name="connsiteX7" fmla="*/ 1187181 w 2623694"/>
              <a:gd name="connsiteY7" fmla="*/ 3167876 h 3356093"/>
              <a:gd name="connsiteX8" fmla="*/ 415643 w 2623694"/>
              <a:gd name="connsiteY8" fmla="*/ 3340141 h 3356093"/>
              <a:gd name="connsiteX9" fmla="*/ 35506 w 2623694"/>
              <a:gd name="connsiteY9" fmla="*/ 3219446 h 3356093"/>
              <a:gd name="connsiteX10" fmla="*/ 0 w 2623694"/>
              <a:gd name="connsiteY10" fmla="*/ 3200809 h 3356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23694" h="3356093">
                <a:moveTo>
                  <a:pt x="0" y="0"/>
                </a:moveTo>
                <a:lnTo>
                  <a:pt x="1963100" y="0"/>
                </a:lnTo>
                <a:lnTo>
                  <a:pt x="1971450" y="12938"/>
                </a:lnTo>
                <a:cubicBezTo>
                  <a:pt x="2044657" y="135139"/>
                  <a:pt x="2115157" y="268262"/>
                  <a:pt x="2187660" y="405191"/>
                </a:cubicBezTo>
                <a:cubicBezTo>
                  <a:pt x="2214373" y="455709"/>
                  <a:pt x="2242048" y="507912"/>
                  <a:pt x="2270165" y="560198"/>
                </a:cubicBezTo>
                <a:cubicBezTo>
                  <a:pt x="2521781" y="1028213"/>
                  <a:pt x="2681023" y="1365157"/>
                  <a:pt x="2604330" y="1768541"/>
                </a:cubicBezTo>
                <a:cubicBezTo>
                  <a:pt x="2487472" y="2383175"/>
                  <a:pt x="2140165" y="2768170"/>
                  <a:pt x="1442984" y="3055795"/>
                </a:cubicBezTo>
                <a:cubicBezTo>
                  <a:pt x="1351733" y="3093432"/>
                  <a:pt x="1268057" y="3131272"/>
                  <a:pt x="1187181" y="3167876"/>
                </a:cubicBezTo>
                <a:cubicBezTo>
                  <a:pt x="851859" y="3319560"/>
                  <a:pt x="679039" y="3390221"/>
                  <a:pt x="415643" y="3340141"/>
                </a:cubicBezTo>
                <a:cubicBezTo>
                  <a:pt x="284874" y="3315279"/>
                  <a:pt x="157878" y="3274912"/>
                  <a:pt x="35506" y="3219446"/>
                </a:cubicBezTo>
                <a:lnTo>
                  <a:pt x="0" y="3200809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6123B1F1-2AA9-45A3-A764-6FFA3D5A1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5240" y="-15240"/>
            <a:ext cx="2851586" cy="3651532"/>
          </a:xfrm>
          <a:custGeom>
            <a:avLst/>
            <a:gdLst>
              <a:gd name="connsiteX0" fmla="*/ 0 w 2803183"/>
              <a:gd name="connsiteY0" fmla="*/ 0 h 3571826"/>
              <a:gd name="connsiteX1" fmla="*/ 2204260 w 2803183"/>
              <a:gd name="connsiteY1" fmla="*/ 0 h 3571826"/>
              <a:gd name="connsiteX2" fmla="*/ 2219596 w 2803183"/>
              <a:gd name="connsiteY2" fmla="*/ 27890 h 3571826"/>
              <a:gd name="connsiteX3" fmla="*/ 2335863 w 2803183"/>
              <a:gd name="connsiteY3" fmla="*/ 252934 h 3571826"/>
              <a:gd name="connsiteX4" fmla="*/ 2424807 w 2803183"/>
              <a:gd name="connsiteY4" fmla="*/ 425928 h 3571826"/>
              <a:gd name="connsiteX5" fmla="*/ 2780331 w 2803183"/>
              <a:gd name="connsiteY5" fmla="*/ 1776962 h 3571826"/>
              <a:gd name="connsiteX6" fmla="*/ 1500120 w 2803183"/>
              <a:gd name="connsiteY6" fmla="*/ 3228411 h 3571826"/>
              <a:gd name="connsiteX7" fmla="*/ 1219529 w 2803183"/>
              <a:gd name="connsiteY7" fmla="*/ 3356030 h 3571826"/>
              <a:gd name="connsiteX8" fmla="*/ 374577 w 2803183"/>
              <a:gd name="connsiteY8" fmla="*/ 3555218 h 3571826"/>
              <a:gd name="connsiteX9" fmla="*/ 163724 w 2803183"/>
              <a:gd name="connsiteY9" fmla="*/ 3502019 h 3571826"/>
              <a:gd name="connsiteX10" fmla="*/ 0 w 2803183"/>
              <a:gd name="connsiteY10" fmla="*/ 3438577 h 3571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3183" h="3571826">
                <a:moveTo>
                  <a:pt x="0" y="0"/>
                </a:moveTo>
                <a:lnTo>
                  <a:pt x="2204260" y="0"/>
                </a:lnTo>
                <a:lnTo>
                  <a:pt x="2219596" y="27890"/>
                </a:lnTo>
                <a:cubicBezTo>
                  <a:pt x="2258246" y="101175"/>
                  <a:pt x="2296785" y="176523"/>
                  <a:pt x="2335863" y="252934"/>
                </a:cubicBezTo>
                <a:cubicBezTo>
                  <a:pt x="2364658" y="309314"/>
                  <a:pt x="2394491" y="367575"/>
                  <a:pt x="2424807" y="425928"/>
                </a:cubicBezTo>
                <a:cubicBezTo>
                  <a:pt x="2696101" y="948228"/>
                  <a:pt x="2867464" y="1324430"/>
                  <a:pt x="2780331" y="1776962"/>
                </a:cubicBezTo>
                <a:cubicBezTo>
                  <a:pt x="2647567" y="2466479"/>
                  <a:pt x="2264711" y="2900581"/>
                  <a:pt x="1500120" y="3228411"/>
                </a:cubicBezTo>
                <a:cubicBezTo>
                  <a:pt x="1400046" y="3271308"/>
                  <a:pt x="1308251" y="3314372"/>
                  <a:pt x="1219529" y="3356030"/>
                </a:cubicBezTo>
                <a:cubicBezTo>
                  <a:pt x="851676" y="3528655"/>
                  <a:pt x="662152" y="3609205"/>
                  <a:pt x="374577" y="3555218"/>
                </a:cubicBezTo>
                <a:cubicBezTo>
                  <a:pt x="303192" y="3541816"/>
                  <a:pt x="232869" y="3524065"/>
                  <a:pt x="163724" y="3502019"/>
                </a:cubicBezTo>
                <a:lnTo>
                  <a:pt x="0" y="3438577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4F1BC949-2CC9-471B-B631-56A9ED6B4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13545" y="985363"/>
            <a:ext cx="2825510" cy="2688140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CD2D00FA-311A-45B4-BEF8-AE54AED30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07418" y="885195"/>
            <a:ext cx="3040473" cy="2903550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1B2264C6-CC03-41E5-AD74-124047B40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16911" y="1112823"/>
            <a:ext cx="2578595" cy="2401654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2DBA87A6-EC43-4D46-87BC-406D6C9C7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6989" y="3782543"/>
            <a:ext cx="3779450" cy="3075458"/>
          </a:xfrm>
          <a:custGeom>
            <a:avLst/>
            <a:gdLst>
              <a:gd name="connsiteX0" fmla="*/ 1955825 w 3779450"/>
              <a:gd name="connsiteY0" fmla="*/ 0 h 3105939"/>
              <a:gd name="connsiteX1" fmla="*/ 3339380 w 3779450"/>
              <a:gd name="connsiteY1" fmla="*/ 843766 h 3105939"/>
              <a:gd name="connsiteX2" fmla="*/ 3486827 w 3779450"/>
              <a:gd name="connsiteY2" fmla="*/ 1059625 h 3105939"/>
              <a:gd name="connsiteX3" fmla="*/ 3779450 w 3779450"/>
              <a:gd name="connsiteY3" fmla="*/ 1739702 h 3105939"/>
              <a:gd name="connsiteX4" fmla="*/ 3602643 w 3779450"/>
              <a:gd name="connsiteY4" fmla="*/ 2472118 h 3105939"/>
              <a:gd name="connsiteX5" fmla="*/ 3115045 w 3779450"/>
              <a:gd name="connsiteY5" fmla="*/ 3101460 h 3105939"/>
              <a:gd name="connsiteX6" fmla="*/ 3109550 w 3779450"/>
              <a:gd name="connsiteY6" fmla="*/ 3105939 h 3105939"/>
              <a:gd name="connsiteX7" fmla="*/ 408379 w 3779450"/>
              <a:gd name="connsiteY7" fmla="*/ 3105939 h 3105939"/>
              <a:gd name="connsiteX8" fmla="*/ 340244 w 3779450"/>
              <a:gd name="connsiteY8" fmla="*/ 3011749 h 3105939"/>
              <a:gd name="connsiteX9" fmla="*/ 0 w 3779450"/>
              <a:gd name="connsiteY9" fmla="*/ 1739702 h 3105939"/>
              <a:gd name="connsiteX10" fmla="*/ 196353 w 3779450"/>
              <a:gd name="connsiteY10" fmla="*/ 1161012 h 3105939"/>
              <a:gd name="connsiteX11" fmla="*/ 777707 w 3779450"/>
              <a:gd name="connsiteY11" fmla="*/ 622167 h 3105939"/>
              <a:gd name="connsiteX12" fmla="*/ 905527 w 3779450"/>
              <a:gd name="connsiteY12" fmla="*/ 519091 h 3105939"/>
              <a:gd name="connsiteX13" fmla="*/ 1955825 w 3779450"/>
              <a:gd name="connsiteY13" fmla="*/ 0 h 3105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779450" h="3105939">
                <a:moveTo>
                  <a:pt x="1955825" y="0"/>
                </a:moveTo>
                <a:cubicBezTo>
                  <a:pt x="2540099" y="0"/>
                  <a:pt x="2953891" y="252328"/>
                  <a:pt x="3339380" y="843766"/>
                </a:cubicBezTo>
                <a:cubicBezTo>
                  <a:pt x="3389826" y="921178"/>
                  <a:pt x="3439138" y="991582"/>
                  <a:pt x="3486827" y="1059625"/>
                </a:cubicBezTo>
                <a:cubicBezTo>
                  <a:pt x="3684478" y="1341752"/>
                  <a:pt x="3779450" y="1488471"/>
                  <a:pt x="3779450" y="1739702"/>
                </a:cubicBezTo>
                <a:cubicBezTo>
                  <a:pt x="3779450" y="1989158"/>
                  <a:pt x="3719920" y="2235578"/>
                  <a:pt x="3602643" y="2472118"/>
                </a:cubicBezTo>
                <a:cubicBezTo>
                  <a:pt x="3487881" y="2703511"/>
                  <a:pt x="3323808" y="2915316"/>
                  <a:pt x="3115045" y="3101460"/>
                </a:cubicBezTo>
                <a:lnTo>
                  <a:pt x="3109550" y="3105939"/>
                </a:lnTo>
                <a:lnTo>
                  <a:pt x="408379" y="3105939"/>
                </a:lnTo>
                <a:lnTo>
                  <a:pt x="340244" y="3011749"/>
                </a:lnTo>
                <a:cubicBezTo>
                  <a:pt x="119844" y="2671989"/>
                  <a:pt x="0" y="2227368"/>
                  <a:pt x="0" y="1739702"/>
                </a:cubicBezTo>
                <a:cubicBezTo>
                  <a:pt x="0" y="1517342"/>
                  <a:pt x="60585" y="1338881"/>
                  <a:pt x="196353" y="1161012"/>
                </a:cubicBezTo>
                <a:cubicBezTo>
                  <a:pt x="338366" y="974951"/>
                  <a:pt x="551751" y="803582"/>
                  <a:pt x="777707" y="622167"/>
                </a:cubicBezTo>
                <a:cubicBezTo>
                  <a:pt x="819395" y="588736"/>
                  <a:pt x="862461" y="554124"/>
                  <a:pt x="905527" y="519091"/>
                </a:cubicBezTo>
                <a:cubicBezTo>
                  <a:pt x="1291015" y="205559"/>
                  <a:pt x="1572365" y="0"/>
                  <a:pt x="1955825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431D197-D3D6-4ADE-A689-90E0AFF59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44132" y="3499226"/>
            <a:ext cx="4246072" cy="3372109"/>
          </a:xfrm>
          <a:custGeom>
            <a:avLst/>
            <a:gdLst>
              <a:gd name="connsiteX0" fmla="*/ 2197297 w 4246072"/>
              <a:gd name="connsiteY0" fmla="*/ 0 h 3389255"/>
              <a:gd name="connsiteX1" fmla="*/ 3751669 w 4246072"/>
              <a:gd name="connsiteY1" fmla="*/ 961057 h 3389255"/>
              <a:gd name="connsiteX2" fmla="*/ 3917321 w 4246072"/>
              <a:gd name="connsiteY2" fmla="*/ 1206923 h 3389255"/>
              <a:gd name="connsiteX3" fmla="*/ 4246072 w 4246072"/>
              <a:gd name="connsiteY3" fmla="*/ 1981537 h 3389255"/>
              <a:gd name="connsiteX4" fmla="*/ 4047436 w 4246072"/>
              <a:gd name="connsiteY4" fmla="*/ 2815766 h 3389255"/>
              <a:gd name="connsiteX5" fmla="*/ 3666046 w 4246072"/>
              <a:gd name="connsiteY5" fmla="*/ 3368206 h 3389255"/>
              <a:gd name="connsiteX6" fmla="*/ 3644738 w 4246072"/>
              <a:gd name="connsiteY6" fmla="*/ 3389255 h 3389255"/>
              <a:gd name="connsiteX7" fmla="*/ 358661 w 4246072"/>
              <a:gd name="connsiteY7" fmla="*/ 3389255 h 3389255"/>
              <a:gd name="connsiteX8" fmla="*/ 283112 w 4246072"/>
              <a:gd name="connsiteY8" fmla="*/ 3257451 h 3389255"/>
              <a:gd name="connsiteX9" fmla="*/ 0 w 4246072"/>
              <a:gd name="connsiteY9" fmla="*/ 1981537 h 3389255"/>
              <a:gd name="connsiteX10" fmla="*/ 220595 w 4246072"/>
              <a:gd name="connsiteY10" fmla="*/ 1322403 h 3389255"/>
              <a:gd name="connsiteX11" fmla="*/ 873725 w 4246072"/>
              <a:gd name="connsiteY11" fmla="*/ 708654 h 3389255"/>
              <a:gd name="connsiteX12" fmla="*/ 1017325 w 4246072"/>
              <a:gd name="connsiteY12" fmla="*/ 591249 h 3389255"/>
              <a:gd name="connsiteX13" fmla="*/ 2197297 w 4246072"/>
              <a:gd name="connsiteY13" fmla="*/ 0 h 3389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246072" h="3389255">
                <a:moveTo>
                  <a:pt x="2197297" y="0"/>
                </a:moveTo>
                <a:cubicBezTo>
                  <a:pt x="2853708" y="0"/>
                  <a:pt x="3318587" y="287404"/>
                  <a:pt x="3751669" y="961057"/>
                </a:cubicBezTo>
                <a:cubicBezTo>
                  <a:pt x="3808344" y="1049230"/>
                  <a:pt x="3863744" y="1129422"/>
                  <a:pt x="3917321" y="1206923"/>
                </a:cubicBezTo>
                <a:cubicBezTo>
                  <a:pt x="4139374" y="1528268"/>
                  <a:pt x="4246072" y="1695383"/>
                  <a:pt x="4246072" y="1981537"/>
                </a:cubicBezTo>
                <a:cubicBezTo>
                  <a:pt x="4246072" y="2265670"/>
                  <a:pt x="4179193" y="2546344"/>
                  <a:pt x="4047436" y="2815766"/>
                </a:cubicBezTo>
                <a:cubicBezTo>
                  <a:pt x="3950738" y="3013435"/>
                  <a:pt x="3822878" y="3198554"/>
                  <a:pt x="3666046" y="3368206"/>
                </a:cubicBezTo>
                <a:lnTo>
                  <a:pt x="3644738" y="3389255"/>
                </a:lnTo>
                <a:lnTo>
                  <a:pt x="358661" y="3389255"/>
                </a:lnTo>
                <a:lnTo>
                  <a:pt x="283112" y="3257451"/>
                </a:lnTo>
                <a:cubicBezTo>
                  <a:pt x="98919" y="2897727"/>
                  <a:pt x="0" y="2457642"/>
                  <a:pt x="0" y="1981537"/>
                </a:cubicBezTo>
                <a:cubicBezTo>
                  <a:pt x="0" y="1728267"/>
                  <a:pt x="68065" y="1524998"/>
                  <a:pt x="220595" y="1322403"/>
                </a:cubicBezTo>
                <a:cubicBezTo>
                  <a:pt x="380142" y="1110479"/>
                  <a:pt x="619873" y="915287"/>
                  <a:pt x="873725" y="708654"/>
                </a:cubicBezTo>
                <a:cubicBezTo>
                  <a:pt x="920559" y="670576"/>
                  <a:pt x="968943" y="631153"/>
                  <a:pt x="1017325" y="591249"/>
                </a:cubicBezTo>
                <a:cubicBezTo>
                  <a:pt x="1450408" y="234134"/>
                  <a:pt x="1766494" y="0"/>
                  <a:pt x="2197297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A2E21-7B92-6378-A7A3-73319E68517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2099" y="4057802"/>
            <a:ext cx="4855375" cy="218683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6D5B5A3-B9BE-7A50-36F9-B1EBCEAF6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2454053" cy="3175473"/>
          </a:xfrm>
          <a:custGeom>
            <a:avLst/>
            <a:gdLst>
              <a:gd name="connsiteX0" fmla="*/ 0 w 2454053"/>
              <a:gd name="connsiteY0" fmla="*/ 0 h 3175473"/>
              <a:gd name="connsiteX1" fmla="*/ 1745403 w 2454053"/>
              <a:gd name="connsiteY1" fmla="*/ 0 h 3175473"/>
              <a:gd name="connsiteX2" fmla="*/ 1768138 w 2454053"/>
              <a:gd name="connsiteY2" fmla="*/ 28809 h 3175473"/>
              <a:gd name="connsiteX3" fmla="*/ 2062933 w 2454053"/>
              <a:gd name="connsiteY3" fmla="*/ 535578 h 3175473"/>
              <a:gd name="connsiteX4" fmla="*/ 2136936 w 2454053"/>
              <a:gd name="connsiteY4" fmla="*/ 674249 h 3175473"/>
              <a:gd name="connsiteX5" fmla="*/ 2436682 w 2454053"/>
              <a:gd name="connsiteY5" fmla="*/ 1755241 h 3175473"/>
              <a:gd name="connsiteX6" fmla="*/ 1394953 w 2454053"/>
              <a:gd name="connsiteY6" fmla="*/ 2906826 h 3175473"/>
              <a:gd name="connsiteX7" fmla="*/ 1165498 w 2454053"/>
              <a:gd name="connsiteY7" fmla="*/ 3007092 h 3175473"/>
              <a:gd name="connsiteX8" fmla="*/ 473424 w 2454053"/>
              <a:gd name="connsiteY8" fmla="*/ 3161203 h 3175473"/>
              <a:gd name="connsiteX9" fmla="*/ 132442 w 2454053"/>
              <a:gd name="connsiteY9" fmla="*/ 3053228 h 3175473"/>
              <a:gd name="connsiteX10" fmla="*/ 0 w 2454053"/>
              <a:gd name="connsiteY10" fmla="*/ 2983894 h 3175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54053" h="3175473">
                <a:moveTo>
                  <a:pt x="0" y="0"/>
                </a:moveTo>
                <a:lnTo>
                  <a:pt x="1745403" y="0"/>
                </a:lnTo>
                <a:lnTo>
                  <a:pt x="1768138" y="28809"/>
                </a:lnTo>
                <a:cubicBezTo>
                  <a:pt x="1871867" y="175747"/>
                  <a:pt x="1965378" y="351831"/>
                  <a:pt x="2062933" y="535578"/>
                </a:cubicBezTo>
                <a:cubicBezTo>
                  <a:pt x="2086892" y="580773"/>
                  <a:pt x="2111717" y="627474"/>
                  <a:pt x="2136936" y="674249"/>
                </a:cubicBezTo>
                <a:cubicBezTo>
                  <a:pt x="2362638" y="1092935"/>
                  <a:pt x="2505478" y="1394370"/>
                  <a:pt x="2436682" y="1755241"/>
                </a:cubicBezTo>
                <a:cubicBezTo>
                  <a:pt x="2331862" y="2305094"/>
                  <a:pt x="2020326" y="2649513"/>
                  <a:pt x="1394953" y="2906826"/>
                </a:cubicBezTo>
                <a:cubicBezTo>
                  <a:pt x="1313102" y="2940493"/>
                  <a:pt x="1238045" y="2974347"/>
                  <a:pt x="1165498" y="3007092"/>
                </a:cubicBezTo>
                <a:cubicBezTo>
                  <a:pt x="864713" y="3142789"/>
                  <a:pt x="709694" y="3206004"/>
                  <a:pt x="473424" y="3161203"/>
                </a:cubicBezTo>
                <a:cubicBezTo>
                  <a:pt x="356126" y="3138961"/>
                  <a:pt x="242210" y="3102849"/>
                  <a:pt x="132442" y="3053228"/>
                </a:cubicBezTo>
                <a:lnTo>
                  <a:pt x="0" y="2983894"/>
                </a:lnTo>
                <a:close/>
              </a:path>
            </a:pathLst>
          </a:custGeom>
          <a:blipFill dpi="0" rotWithShape="1">
            <a:blip r:embed="rId2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BAF7CC4-03AD-2D6C-57F0-4C929D2B7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97583" y="1237408"/>
            <a:ext cx="2233692" cy="2164296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 dpi="0"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99E0D-EBD5-A382-07FA-B60175BA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4203" y="4007060"/>
            <a:ext cx="3444873" cy="2850940"/>
          </a:xfrm>
          <a:custGeom>
            <a:avLst/>
            <a:gdLst>
              <a:gd name="connsiteX0" fmla="*/ 1782686 w 3444873"/>
              <a:gd name="connsiteY0" fmla="*/ 0 h 2850940"/>
              <a:gd name="connsiteX1" fmla="*/ 3043760 w 3444873"/>
              <a:gd name="connsiteY1" fmla="*/ 730265 h 2850940"/>
              <a:gd name="connsiteX2" fmla="*/ 3178153 w 3444873"/>
              <a:gd name="connsiteY2" fmla="*/ 917087 h 2850940"/>
              <a:gd name="connsiteX3" fmla="*/ 3444873 w 3444873"/>
              <a:gd name="connsiteY3" fmla="*/ 1505683 h 2850940"/>
              <a:gd name="connsiteX4" fmla="*/ 3283718 w 3444873"/>
              <a:gd name="connsiteY4" fmla="*/ 2139577 h 2850940"/>
              <a:gd name="connsiteX5" fmla="*/ 2839285 w 3444873"/>
              <a:gd name="connsiteY5" fmla="*/ 2684262 h 2850940"/>
              <a:gd name="connsiteX6" fmla="*/ 2692803 w 3444873"/>
              <a:gd name="connsiteY6" fmla="*/ 2797635 h 2850940"/>
              <a:gd name="connsiteX7" fmla="*/ 2610242 w 3444873"/>
              <a:gd name="connsiteY7" fmla="*/ 2850940 h 2850940"/>
              <a:gd name="connsiteX8" fmla="*/ 523032 w 3444873"/>
              <a:gd name="connsiteY8" fmla="*/ 2850940 h 2850940"/>
              <a:gd name="connsiteX9" fmla="*/ 501539 w 3444873"/>
              <a:gd name="connsiteY9" fmla="*/ 2832597 h 2850940"/>
              <a:gd name="connsiteX10" fmla="*/ 401780 w 3444873"/>
              <a:gd name="connsiteY10" fmla="*/ 2726931 h 2850940"/>
              <a:gd name="connsiteX11" fmla="*/ 0 w 3444873"/>
              <a:gd name="connsiteY11" fmla="*/ 1505683 h 2850940"/>
              <a:gd name="connsiteX12" fmla="*/ 178970 w 3444873"/>
              <a:gd name="connsiteY12" fmla="*/ 1004836 h 2850940"/>
              <a:gd name="connsiteX13" fmla="*/ 708859 w 3444873"/>
              <a:gd name="connsiteY13" fmla="*/ 538473 h 2850940"/>
              <a:gd name="connsiteX14" fmla="*/ 825365 w 3444873"/>
              <a:gd name="connsiteY14" fmla="*/ 449264 h 2850940"/>
              <a:gd name="connsiteX15" fmla="*/ 1782686 w 3444873"/>
              <a:gd name="connsiteY15" fmla="*/ 0 h 2850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44873" h="2850940">
                <a:moveTo>
                  <a:pt x="1782686" y="0"/>
                </a:moveTo>
                <a:cubicBezTo>
                  <a:pt x="2315236" y="0"/>
                  <a:pt x="2692396" y="218386"/>
                  <a:pt x="3043760" y="730265"/>
                </a:cubicBezTo>
                <a:cubicBezTo>
                  <a:pt x="3089740" y="797264"/>
                  <a:pt x="3134687" y="858197"/>
                  <a:pt x="3178153" y="917087"/>
                </a:cubicBezTo>
                <a:cubicBezTo>
                  <a:pt x="3358308" y="1161263"/>
                  <a:pt x="3444873" y="1288246"/>
                  <a:pt x="3444873" y="1505683"/>
                </a:cubicBezTo>
                <a:cubicBezTo>
                  <a:pt x="3444873" y="1721582"/>
                  <a:pt x="3390613" y="1934855"/>
                  <a:pt x="3283718" y="2139577"/>
                </a:cubicBezTo>
                <a:cubicBezTo>
                  <a:pt x="3179115" y="2339844"/>
                  <a:pt x="3029567" y="2523158"/>
                  <a:pt x="2839285" y="2684262"/>
                </a:cubicBezTo>
                <a:cubicBezTo>
                  <a:pt x="2792528" y="2723863"/>
                  <a:pt x="2743576" y="2761727"/>
                  <a:pt x="2692803" y="2797635"/>
                </a:cubicBezTo>
                <a:lnTo>
                  <a:pt x="2610242" y="2850940"/>
                </a:lnTo>
                <a:lnTo>
                  <a:pt x="523032" y="2850940"/>
                </a:lnTo>
                <a:lnTo>
                  <a:pt x="501539" y="2832597"/>
                </a:lnTo>
                <a:cubicBezTo>
                  <a:pt x="466750" y="2799487"/>
                  <a:pt x="433475" y="2764248"/>
                  <a:pt x="401780" y="2726931"/>
                </a:cubicBezTo>
                <a:cubicBezTo>
                  <a:pt x="142674" y="2421747"/>
                  <a:pt x="0" y="1988045"/>
                  <a:pt x="0" y="1505683"/>
                </a:cubicBezTo>
                <a:cubicBezTo>
                  <a:pt x="0" y="1313233"/>
                  <a:pt x="55222" y="1158779"/>
                  <a:pt x="178970" y="1004836"/>
                </a:cubicBezTo>
                <a:cubicBezTo>
                  <a:pt x="308413" y="843804"/>
                  <a:pt x="502908" y="695486"/>
                  <a:pt x="708859" y="538473"/>
                </a:cubicBezTo>
                <a:cubicBezTo>
                  <a:pt x="746858" y="509541"/>
                  <a:pt x="786112" y="479584"/>
                  <a:pt x="825365" y="449264"/>
                </a:cubicBezTo>
                <a:cubicBezTo>
                  <a:pt x="1176728" y="177908"/>
                  <a:pt x="1433172" y="0"/>
                  <a:pt x="1782686" y="0"/>
                </a:cubicBezTo>
                <a:close/>
              </a:path>
            </a:pathLst>
          </a:custGeom>
          <a:blipFill dpi="0" rotWithShape="1">
            <a:blip r:embed="rId4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773EC13-7953-B7B3-456C-7F32A4BAB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98815" y="-15240"/>
            <a:ext cx="2106520" cy="1789008"/>
          </a:xfrm>
          <a:custGeom>
            <a:avLst/>
            <a:gdLst>
              <a:gd name="connsiteX0" fmla="*/ 30625 w 3404592"/>
              <a:gd name="connsiteY0" fmla="*/ 0 h 2880968"/>
              <a:gd name="connsiteX1" fmla="*/ 3404591 w 3404592"/>
              <a:gd name="connsiteY1" fmla="*/ 0 h 2880968"/>
              <a:gd name="connsiteX2" fmla="*/ 3404592 w 3404592"/>
              <a:gd name="connsiteY2" fmla="*/ 2363677 h 2880968"/>
              <a:gd name="connsiteX3" fmla="*/ 3368234 w 3404592"/>
              <a:gd name="connsiteY3" fmla="*/ 2400463 h 2880968"/>
              <a:gd name="connsiteX4" fmla="*/ 2673169 w 3404592"/>
              <a:gd name="connsiteY4" fmla="*/ 2691710 h 2880968"/>
              <a:gd name="connsiteX5" fmla="*/ 2383908 w 3404592"/>
              <a:gd name="connsiteY5" fmla="*/ 2766733 h 2880968"/>
              <a:gd name="connsiteX6" fmla="*/ 580011 w 3404592"/>
              <a:gd name="connsiteY6" fmla="*/ 2455996 h 2880968"/>
              <a:gd name="connsiteX7" fmla="*/ 103935 w 3404592"/>
              <a:gd name="connsiteY7" fmla="*/ 1224395 h 2880968"/>
              <a:gd name="connsiteX8" fmla="*/ 76737 w 3404592"/>
              <a:gd name="connsiteY8" fmla="*/ 1040246 h 2880968"/>
              <a:gd name="connsiteX9" fmla="*/ 6986 w 3404592"/>
              <a:gd name="connsiteY9" fmla="*/ 142569 h 288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4592" h="2880968">
                <a:moveTo>
                  <a:pt x="30625" y="0"/>
                </a:moveTo>
                <a:lnTo>
                  <a:pt x="3404591" y="0"/>
                </a:lnTo>
                <a:lnTo>
                  <a:pt x="3404592" y="2363677"/>
                </a:lnTo>
                <a:lnTo>
                  <a:pt x="3368234" y="2400463"/>
                </a:lnTo>
                <a:cubicBezTo>
                  <a:pt x="3196560" y="2556781"/>
                  <a:pt x="3007578" y="2609148"/>
                  <a:pt x="2673169" y="2691710"/>
                </a:cubicBezTo>
                <a:cubicBezTo>
                  <a:pt x="2580978" y="2714454"/>
                  <a:pt x="2485617" y="2738008"/>
                  <a:pt x="2383908" y="2766733"/>
                </a:cubicBezTo>
                <a:cubicBezTo>
                  <a:pt x="1606788" y="2986132"/>
                  <a:pt x="1067300" y="2893177"/>
                  <a:pt x="580011" y="2455996"/>
                </a:cubicBezTo>
                <a:cubicBezTo>
                  <a:pt x="260201" y="2169073"/>
                  <a:pt x="183906" y="1782048"/>
                  <a:pt x="103935" y="1224395"/>
                </a:cubicBezTo>
                <a:cubicBezTo>
                  <a:pt x="95007" y="1162089"/>
                  <a:pt x="85753" y="1100145"/>
                  <a:pt x="76737" y="1040246"/>
                </a:cubicBezTo>
                <a:cubicBezTo>
                  <a:pt x="28042" y="715402"/>
                  <a:pt x="-17905" y="408591"/>
                  <a:pt x="6986" y="142569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0E5832-7596-CB78-E146-07615D657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90667" y="-15240"/>
            <a:ext cx="2214669" cy="1880612"/>
          </a:xfrm>
          <a:custGeom>
            <a:avLst/>
            <a:gdLst>
              <a:gd name="connsiteX0" fmla="*/ 19381 w 3580076"/>
              <a:gd name="connsiteY0" fmla="*/ 0 h 3029264"/>
              <a:gd name="connsiteX1" fmla="*/ 3580076 w 3580076"/>
              <a:gd name="connsiteY1" fmla="*/ 0 h 3029264"/>
              <a:gd name="connsiteX2" fmla="*/ 3580076 w 3580076"/>
              <a:gd name="connsiteY2" fmla="*/ 2559343 h 3029264"/>
              <a:gd name="connsiteX3" fmla="*/ 3556258 w 3580076"/>
              <a:gd name="connsiteY3" fmla="*/ 2578706 h 3029264"/>
              <a:gd name="connsiteX4" fmla="*/ 2887450 w 3580076"/>
              <a:gd name="connsiteY4" fmla="*/ 2826324 h 3029264"/>
              <a:gd name="connsiteX5" fmla="*/ 2575407 w 3580076"/>
              <a:gd name="connsiteY5" fmla="*/ 2906908 h 3029264"/>
              <a:gd name="connsiteX6" fmla="*/ 628491 w 3580076"/>
              <a:gd name="connsiteY6" fmla="*/ 2569492 h 3029264"/>
              <a:gd name="connsiteX7" fmla="*/ 113276 w 3580076"/>
              <a:gd name="connsiteY7" fmla="*/ 1240251 h 3029264"/>
              <a:gd name="connsiteX8" fmla="*/ 83702 w 3580076"/>
              <a:gd name="connsiteY8" fmla="*/ 1041556 h 3029264"/>
              <a:gd name="connsiteX9" fmla="*/ 7347 w 3580076"/>
              <a:gd name="connsiteY9" fmla="*/ 73049 h 30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80076" h="3029264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D2D7C6-ED7C-95CA-5E37-4DE3D179A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231115" y="0"/>
            <a:ext cx="1960733" cy="1632941"/>
          </a:xfrm>
          <a:custGeom>
            <a:avLst/>
            <a:gdLst>
              <a:gd name="connsiteX0" fmla="*/ 37772 w 3293877"/>
              <a:gd name="connsiteY0" fmla="*/ 0 h 2743212"/>
              <a:gd name="connsiteX1" fmla="*/ 3293877 w 3293877"/>
              <a:gd name="connsiteY1" fmla="*/ 0 h 2743212"/>
              <a:gd name="connsiteX2" fmla="*/ 3293877 w 3293877"/>
              <a:gd name="connsiteY2" fmla="*/ 2133887 h 2743212"/>
              <a:gd name="connsiteX3" fmla="*/ 3222757 w 3293877"/>
              <a:gd name="connsiteY3" fmla="*/ 2223039 h 2743212"/>
              <a:gd name="connsiteX4" fmla="*/ 2503136 w 3293877"/>
              <a:gd name="connsiteY4" fmla="*/ 2565392 h 2743212"/>
              <a:gd name="connsiteX5" fmla="*/ 2232111 w 3293877"/>
              <a:gd name="connsiteY5" fmla="*/ 2635826 h 2743212"/>
              <a:gd name="connsiteX6" fmla="*/ 542319 w 3293877"/>
              <a:gd name="connsiteY6" fmla="*/ 2345567 h 2743212"/>
              <a:gd name="connsiteX7" fmla="*/ 96920 w 3293877"/>
              <a:gd name="connsiteY7" fmla="*/ 1191868 h 2743212"/>
              <a:gd name="connsiteX8" fmla="*/ 71529 w 3293877"/>
              <a:gd name="connsiteY8" fmla="*/ 1019346 h 2743212"/>
              <a:gd name="connsiteX9" fmla="*/ 6623 w 3293877"/>
              <a:gd name="connsiteY9" fmla="*/ 178315 h 2743212"/>
              <a:gd name="connsiteX10" fmla="*/ 34833 w 3293877"/>
              <a:gd name="connsiteY10" fmla="*/ 8680 h 27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93877" h="2743212">
                <a:moveTo>
                  <a:pt x="37772" y="0"/>
                </a:moveTo>
                <a:lnTo>
                  <a:pt x="3293877" y="0"/>
                </a:lnTo>
                <a:lnTo>
                  <a:pt x="3293877" y="2133887"/>
                </a:lnTo>
                <a:lnTo>
                  <a:pt x="3222757" y="2223039"/>
                </a:lnTo>
                <a:cubicBezTo>
                  <a:pt x="3041339" y="2425251"/>
                  <a:pt x="2861221" y="2476800"/>
                  <a:pt x="2503136" y="2565392"/>
                </a:cubicBezTo>
                <a:cubicBezTo>
                  <a:pt x="2416757" y="2586746"/>
                  <a:pt x="2327408" y="2608861"/>
                  <a:pt x="2232111" y="2635826"/>
                </a:cubicBezTo>
                <a:cubicBezTo>
                  <a:pt x="1503976" y="2841768"/>
                  <a:pt x="998612" y="2754939"/>
                  <a:pt x="542319" y="2345567"/>
                </a:cubicBezTo>
                <a:cubicBezTo>
                  <a:pt x="242852" y="2076894"/>
                  <a:pt x="171565" y="1714314"/>
                  <a:pt x="96920" y="1191868"/>
                </a:cubicBezTo>
                <a:cubicBezTo>
                  <a:pt x="88586" y="1133496"/>
                  <a:pt x="79946" y="1075462"/>
                  <a:pt x="71529" y="1019346"/>
                </a:cubicBezTo>
                <a:cubicBezTo>
                  <a:pt x="26070" y="715012"/>
                  <a:pt x="-16826" y="427572"/>
                  <a:pt x="6623" y="178315"/>
                </a:cubicBezTo>
                <a:cubicBezTo>
                  <a:pt x="12226" y="118742"/>
                  <a:pt x="21526" y="62431"/>
                  <a:pt x="34833" y="8680"/>
                </a:cubicBezTo>
                <a:close/>
              </a:path>
            </a:pathLst>
          </a:custGeom>
          <a:blipFill dpi="0"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BB7DA1B-2A5F-A3DD-775B-EB1652769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6511120" y="-454735"/>
            <a:ext cx="1619071" cy="1540355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BE4A41-E68C-9C80-2D5D-5383F2036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6449531" y="-516453"/>
            <a:ext cx="1742249" cy="1663790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636F623-FD4E-1F48-D355-BBF352CF2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6581863" y="-372654"/>
            <a:ext cx="1477584" cy="1376193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7C8421-9319-B00E-EBAB-D1544E0A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7684585">
            <a:off x="6680681" y="-304649"/>
            <a:ext cx="1279948" cy="1240183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>
            <a:blip r:embed="rId7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44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4E3F24E-E096-FA5F-505F-0482258E63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9" y="6170491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0BA1D06-6815-D580-A810-E262AAE052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62313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06889FD-F7D6-A52A-BAFB-793A0AA86C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05900" y="6170490"/>
            <a:ext cx="2405062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493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 userDrawn="1">
          <p15:clr>
            <a:srgbClr val="FBAE40"/>
          </p15:clr>
        </p15:guide>
        <p15:guide id="3" pos="2928" userDrawn="1">
          <p15:clr>
            <a:srgbClr val="FBAE40"/>
          </p15:clr>
        </p15:guide>
        <p15:guide id="4" pos="4584" userDrawn="1">
          <p15:clr>
            <a:srgbClr val="FBAE40"/>
          </p15:clr>
        </p15:guide>
        <p15:guide id="5" pos="626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43851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2/3/20XX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79553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24929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079201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131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0470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 userDrawn="1">
          <p15:clr>
            <a:srgbClr val="FBAE40"/>
          </p15:clr>
        </p15:guide>
        <p15:guide id="3" pos="2928" userDrawn="1">
          <p15:clr>
            <a:srgbClr val="FBAE40"/>
          </p15:clr>
        </p15:guide>
        <p15:guide id="4" pos="4584" userDrawn="1">
          <p15:clr>
            <a:srgbClr val="FBAE40"/>
          </p15:clr>
        </p15:guide>
        <p15:guide id="5" pos="626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59682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34024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686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  <p:sldLayoutId id="2147483804" r:id="rId16"/>
    <p:sldLayoutId id="2147483810" r:id="rId17"/>
    <p:sldLayoutId id="2147483812" r:id="rId18"/>
    <p:sldLayoutId id="2147483691" r:id="rId19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8" descr="Tractor spraying crops">
            <a:extLst>
              <a:ext uri="{FF2B5EF4-FFF2-40B4-BE49-F238E27FC236}">
                <a16:creationId xmlns:a16="http://schemas.microsoft.com/office/drawing/2014/main" id="{7B103EA2-F14D-4D47-8BE8-D1C3EDA583F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" r="13"/>
          <a:stretch/>
        </p:blipFill>
        <p:spPr/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931376F-59AF-F711-409F-69FBE46A0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1300000" flipH="1">
            <a:off x="825194" y="576713"/>
            <a:ext cx="10456673" cy="5772428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26" name="Picture 2" descr="Signoraware">
            <a:extLst>
              <a:ext uri="{FF2B5EF4-FFF2-40B4-BE49-F238E27FC236}">
                <a16:creationId xmlns:a16="http://schemas.microsoft.com/office/drawing/2014/main" id="{027306A3-3C01-16C4-5F06-F8D2385CE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225" y="2459254"/>
            <a:ext cx="5255549" cy="173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565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B413C29-E700-19FC-7DBA-34D3413E8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8" y="1852377"/>
            <a:ext cx="12192000" cy="315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064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335A-5ECE-43C8-B81D-FB11A05980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Overcoming nervousness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4BAAE-F3C2-4167-8E55-3D4A3B8F9F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/>
          <a:lstStyle/>
          <a:p>
            <a:r>
              <a:rPr lang="en-US" dirty="0"/>
              <a:t>Confidence-building strategies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86338F-9058-632B-EDBE-6E80723FC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4878"/>
            <a:ext cx="12192000" cy="62722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F6E15A-06E8-2092-5913-6C8DCCA12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32" y="1162647"/>
            <a:ext cx="5960865" cy="503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23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335A-5ECE-43C8-B81D-FB11A05980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Overcoming nervousness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4BAAE-F3C2-4167-8E55-3D4A3B8F9F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/>
          <a:lstStyle/>
          <a:p>
            <a:r>
              <a:rPr lang="en-US" dirty="0"/>
              <a:t>Confidence-building strategies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98A793-3F74-E434-AC4E-BE417282A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36" y="1580525"/>
            <a:ext cx="12012328" cy="409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46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335A-5ECE-43C8-B81D-FB11A05980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Overcoming nervousness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4BAAE-F3C2-4167-8E55-3D4A3B8F9F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/>
          <a:lstStyle/>
          <a:p>
            <a:r>
              <a:rPr lang="en-US" dirty="0"/>
              <a:t>Confidence-building strategies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3BBD699-A7B5-0CE1-2B34-AD26C796A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88" y="196924"/>
            <a:ext cx="9808292" cy="657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122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335A-5ECE-43C8-B81D-FB11A05980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Overcoming nervousness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4BAAE-F3C2-4167-8E55-3D4A3B8F9F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/>
          <a:lstStyle/>
          <a:p>
            <a:r>
              <a:rPr lang="en-US" dirty="0"/>
              <a:t>Confidence-building strategies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74A31AB5-AE1A-0792-1A91-05E8C84B2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3563"/>
            <a:ext cx="12192000" cy="573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857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E0E4E8B5-BAF2-79D3-1E4E-BC65C22F5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263" y="0"/>
            <a:ext cx="7481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265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335A-5ECE-43C8-B81D-FB11A05980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Overcoming nervousness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4BAAE-F3C2-4167-8E55-3D4A3B8F9F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/>
          <a:lstStyle/>
          <a:p>
            <a:r>
              <a:rPr lang="en-US" dirty="0"/>
              <a:t>Confidence-building strategies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E29E016-741F-33A1-100E-08814CD11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6100"/>
            <a:ext cx="12192000" cy="576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150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335A-5ECE-43C8-B81D-FB11A05980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Overcoming nervousness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4BAAE-F3C2-4167-8E55-3D4A3B8F9F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/>
          <a:lstStyle/>
          <a:p>
            <a:r>
              <a:rPr lang="en-US" dirty="0"/>
              <a:t>Confidence-building strategies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863B6E7-776F-B1C9-0059-00060CBCF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06286"/>
            <a:ext cx="12192000" cy="269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701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335A-5ECE-43C8-B81D-FB11A05980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Overcoming nervousness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4BAAE-F3C2-4167-8E55-3D4A3B8F9F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/>
          <a:lstStyle/>
          <a:p>
            <a:r>
              <a:rPr lang="en-US" dirty="0"/>
              <a:t>Confidence-building strategies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FE5C0C8-0816-374E-EC69-B153C0EFD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3512"/>
            <a:ext cx="12170244" cy="602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235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335A-5ECE-43C8-B81D-FB11A05980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Overcoming nervousness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4BAAE-F3C2-4167-8E55-3D4A3B8F9F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/>
          <a:lstStyle/>
          <a:p>
            <a:r>
              <a:rPr lang="en-US" dirty="0"/>
              <a:t>Confidence-building strategies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7C5C76E-2548-D7EB-6230-8679E844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3225"/>
            <a:ext cx="12192000" cy="605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197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FB321-A9BF-467D-90CC-B7D41C7D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2079057"/>
            <a:ext cx="5143500" cy="664155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F77C5-9F6B-451C-B03D-A5E55E0DAC9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vert="horz" lIns="109728" tIns="109728" rIns="109728" bIns="91440" rtlCol="0" anchor="t">
            <a:normAutofit fontScale="85000" lnSpcReduction="10000"/>
          </a:bodyPr>
          <a:lstStyle/>
          <a:p>
            <a:r>
              <a:rPr lang="en-US" dirty="0"/>
              <a:t>Home</a:t>
            </a:r>
          </a:p>
          <a:p>
            <a:r>
              <a:rPr lang="en-US" dirty="0"/>
              <a:t>All Products</a:t>
            </a:r>
          </a:p>
          <a:p>
            <a:r>
              <a:rPr lang="en-US" dirty="0"/>
              <a:t>Product Page</a:t>
            </a:r>
          </a:p>
          <a:p>
            <a:r>
              <a:rPr lang="en-US" dirty="0"/>
              <a:t>Login Page</a:t>
            </a:r>
          </a:p>
          <a:p>
            <a:r>
              <a:rPr lang="en-US" dirty="0"/>
              <a:t>Admin Page</a:t>
            </a:r>
          </a:p>
          <a:p>
            <a:r>
              <a:rPr lang="en-US" dirty="0"/>
              <a:t>Contact Us</a:t>
            </a:r>
          </a:p>
          <a:p>
            <a:r>
              <a:rPr lang="en-US" dirty="0"/>
              <a:t>About Us</a:t>
            </a:r>
          </a:p>
        </p:txBody>
      </p:sp>
    </p:spTree>
    <p:extLst>
      <p:ext uri="{BB962C8B-B14F-4D97-AF65-F5344CB8AC3E}">
        <p14:creationId xmlns:p14="http://schemas.microsoft.com/office/powerpoint/2010/main" val="12823012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335A-5ECE-43C8-B81D-FB11A0598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82130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FB321-A9BF-467D-90CC-B7D41C7D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229607"/>
            <a:ext cx="5143500" cy="664155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Project Directory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FE792C7-71EC-4E15-CBDB-6545DA403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20" y="893762"/>
            <a:ext cx="3942861" cy="589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330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FB321-A9BF-467D-90CC-B7D41C7D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7" y="229607"/>
            <a:ext cx="5143500" cy="664155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APIs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B98740D-150F-E72C-6409-7A9B96451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64" y="893762"/>
            <a:ext cx="10886172" cy="578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101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9B8B5DA-4B42-7D01-A0AC-02198DB9967E}"/>
              </a:ext>
            </a:extLst>
          </p:cNvPr>
          <p:cNvSpPr txBox="1"/>
          <p:nvPr/>
        </p:nvSpPr>
        <p:spPr>
          <a:xfrm>
            <a:off x="1289787" y="2271563"/>
            <a:ext cx="928837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Products</a:t>
            </a:r>
            <a:r>
              <a:rPr lang="en-US" sz="2400" dirty="0"/>
              <a:t> (Category, Name, </a:t>
            </a:r>
            <a:r>
              <a:rPr lang="en-US" sz="2400" dirty="0" err="1"/>
              <a:t>ImageLink</a:t>
            </a:r>
            <a:r>
              <a:rPr lang="en-US" sz="2400" dirty="0"/>
              <a:t>, Description , </a:t>
            </a:r>
            <a:r>
              <a:rPr lang="en-US" sz="2400" dirty="0" err="1"/>
              <a:t>OriginalPrice</a:t>
            </a:r>
            <a:r>
              <a:rPr lang="en-US" sz="2400" dirty="0"/>
              <a:t>, </a:t>
            </a:r>
            <a:r>
              <a:rPr lang="en-US" sz="2400" dirty="0" err="1"/>
              <a:t>FinalPrice</a:t>
            </a:r>
            <a:r>
              <a:rPr lang="en-US" sz="2400" dirty="0"/>
              <a:t>, Discount, </a:t>
            </a:r>
            <a:r>
              <a:rPr lang="en-US" sz="2400" dirty="0" err="1"/>
              <a:t>AmountSaved</a:t>
            </a:r>
            <a:r>
              <a:rPr lang="en-US" sz="2400" dirty="0"/>
              <a:t>,  Ratings)</a:t>
            </a:r>
          </a:p>
          <a:p>
            <a:br>
              <a:rPr lang="en-US" sz="2400" dirty="0"/>
            </a:br>
            <a:r>
              <a:rPr lang="en-US" sz="2400" dirty="0">
                <a:solidFill>
                  <a:srgbClr val="FF0000"/>
                </a:solidFill>
              </a:rPr>
              <a:t>Users</a:t>
            </a:r>
            <a:r>
              <a:rPr lang="en-US" sz="2400" dirty="0"/>
              <a:t> (</a:t>
            </a:r>
            <a:r>
              <a:rPr lang="en-US" sz="2400" dirty="0" err="1"/>
              <a:t>UserId</a:t>
            </a:r>
            <a:r>
              <a:rPr lang="en-US" sz="2400" dirty="0"/>
              <a:t>, </a:t>
            </a:r>
            <a:r>
              <a:rPr lang="en-US" sz="2400" dirty="0" err="1"/>
              <a:t>CartId</a:t>
            </a:r>
            <a:r>
              <a:rPr lang="en-US" sz="2400" dirty="0"/>
              <a:t>, Username, Password, Email, FirstName, </a:t>
            </a:r>
            <a:r>
              <a:rPr lang="en-US" sz="2400" dirty="0" err="1"/>
              <a:t>LastName</a:t>
            </a:r>
            <a:r>
              <a:rPr lang="en-US" sz="2400" dirty="0"/>
              <a:t>)</a:t>
            </a:r>
          </a:p>
          <a:p>
            <a:br>
              <a:rPr lang="en-US" sz="2400" dirty="0"/>
            </a:br>
            <a:r>
              <a:rPr lang="en-US" sz="2400" dirty="0">
                <a:solidFill>
                  <a:srgbClr val="FF0000"/>
                </a:solidFill>
              </a:rPr>
              <a:t>Carts</a:t>
            </a:r>
            <a:r>
              <a:rPr lang="en-US" sz="2400" dirty="0"/>
              <a:t> (id, </a:t>
            </a:r>
            <a:r>
              <a:rPr lang="en-US" sz="2400" dirty="0" err="1"/>
              <a:t>CartId</a:t>
            </a:r>
            <a:r>
              <a:rPr lang="en-US" sz="2400" dirty="0"/>
              <a:t>, </a:t>
            </a:r>
            <a:r>
              <a:rPr lang="en-US" sz="2400" dirty="0" err="1"/>
              <a:t>ProductId</a:t>
            </a:r>
            <a:r>
              <a:rPr lang="en-US" sz="2400" dirty="0"/>
              <a:t>, Quantity)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742A94-C27A-9BFD-916B-74A1F4237C89}"/>
              </a:ext>
            </a:extLst>
          </p:cNvPr>
          <p:cNvSpPr txBox="1"/>
          <p:nvPr/>
        </p:nvSpPr>
        <p:spPr>
          <a:xfrm>
            <a:off x="1405290" y="1491915"/>
            <a:ext cx="4340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Tables in Database</a:t>
            </a:r>
          </a:p>
        </p:txBody>
      </p:sp>
    </p:spTree>
    <p:extLst>
      <p:ext uri="{BB962C8B-B14F-4D97-AF65-F5344CB8AC3E}">
        <p14:creationId xmlns:p14="http://schemas.microsoft.com/office/powerpoint/2010/main" val="1222042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Tractor in a field">
            <a:extLst>
              <a:ext uri="{FF2B5EF4-FFF2-40B4-BE49-F238E27FC236}">
                <a16:creationId xmlns:a16="http://schemas.microsoft.com/office/drawing/2014/main" id="{1D72F91E-78DC-4ED2-886A-750102A08E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" r="14"/>
          <a:stretch/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F8567A1-4590-362C-0CFC-34A4DA6340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8B16A3D-9BDD-8187-9FC7-C7CE5F302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84" y="662042"/>
            <a:ext cx="11709757" cy="587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343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335A-5ECE-43C8-B81D-FB11A05980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Overcoming nervousness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4BAAE-F3C2-4167-8E55-3D4A3B8F9F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/>
          <a:lstStyle/>
          <a:p>
            <a:r>
              <a:rPr lang="en-US" dirty="0"/>
              <a:t>Confidence-building strategies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A5A539D-94BD-1E15-46FB-1BEDAF095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16" y="193558"/>
            <a:ext cx="11111346" cy="647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869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335A-5ECE-43C8-B81D-FB11A05980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Overcoming nervousness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4BAAE-F3C2-4167-8E55-3D4A3B8F9F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/>
          <a:lstStyle/>
          <a:p>
            <a:r>
              <a:rPr lang="en-US" dirty="0"/>
              <a:t>Confidence-building strategies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94A9B7D-777F-CF5C-9C87-C1528E38D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12192000" cy="647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582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FB167E-FF66-515A-6A8F-73450BA6C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31665"/>
            <a:ext cx="12192000" cy="339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95813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d607bbc-483c-4445-9004-b2845f965e8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A87F10E441B04BB170C3292CD8F14C" ma:contentTypeVersion="6" ma:contentTypeDescription="Create a new document." ma:contentTypeScope="" ma:versionID="3b114796cf68fe15c1cf7a6742815254">
  <xsd:schema xmlns:xsd="http://www.w3.org/2001/XMLSchema" xmlns:xs="http://www.w3.org/2001/XMLSchema" xmlns:p="http://schemas.microsoft.com/office/2006/metadata/properties" xmlns:ns3="bd607bbc-483c-4445-9004-b2845f965e86" targetNamespace="http://schemas.microsoft.com/office/2006/metadata/properties" ma:root="true" ma:fieldsID="5828e9011fb122d4993fc6b7ad831f32" ns3:_="">
    <xsd:import namespace="bd607bbc-483c-4445-9004-b2845f965e86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607bbc-483c-4445-9004-b2845f965e86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00FE38A-9F40-477F-8251-8026D8077432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bd607bbc-483c-4445-9004-b2845f965e86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2136FBFD-CEAC-47B6-A2BE-91A1F1A46BB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B831EF-6575-4E42-881E-1BBAAF1CA0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607bbc-483c-4445-9004-b2845f965e8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{EE8507F7-C9CF-4D5D-BE1C-C4AA0F48792D}tf22750164_win32</Template>
  <TotalTime>59</TotalTime>
  <Words>130</Words>
  <Application>Microsoft Office PowerPoint</Application>
  <PresentationFormat>Widescreen</PresentationFormat>
  <Paragraphs>55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Meiryo</vt:lpstr>
      <vt:lpstr>Arial</vt:lpstr>
      <vt:lpstr>Calibri</vt:lpstr>
      <vt:lpstr>Corbel</vt:lpstr>
      <vt:lpstr>SketchLinesVTI</vt:lpstr>
      <vt:lpstr>PowerPoint Presentation</vt:lpstr>
      <vt:lpstr>Pages</vt:lpstr>
      <vt:lpstr>Project Directory</vt:lpstr>
      <vt:lpstr>APIs</vt:lpstr>
      <vt:lpstr>PowerPoint Presentation</vt:lpstr>
      <vt:lpstr>PowerPoint Presentation</vt:lpstr>
      <vt:lpstr>Overcoming nervousness</vt:lpstr>
      <vt:lpstr>Overcoming nervousness</vt:lpstr>
      <vt:lpstr>PowerPoint Presentation</vt:lpstr>
      <vt:lpstr>PowerPoint Presentation</vt:lpstr>
      <vt:lpstr>Overcoming nervousness</vt:lpstr>
      <vt:lpstr>Overcoming nervousness</vt:lpstr>
      <vt:lpstr>Overcoming nervousness</vt:lpstr>
      <vt:lpstr>Overcoming nervousness</vt:lpstr>
      <vt:lpstr>PowerPoint Presentation</vt:lpstr>
      <vt:lpstr>Overcoming nervousness</vt:lpstr>
      <vt:lpstr>Overcoming nervousness</vt:lpstr>
      <vt:lpstr>Overcoming nervousness</vt:lpstr>
      <vt:lpstr>Overcoming nervousness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Ahmed, Avoor Khayim</dc:creator>
  <cp:lastModifiedBy>Ahmed, Avoor Khayim</cp:lastModifiedBy>
  <cp:revision>2</cp:revision>
  <dcterms:created xsi:type="dcterms:W3CDTF">2024-09-23T10:03:10Z</dcterms:created>
  <dcterms:modified xsi:type="dcterms:W3CDTF">2024-09-27T10:30:23Z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0x010100B9A87F10E441B04BB170C3292CD8F14C</vt:lpwstr>
  </property>
  <property fmtid="{D5CDD505-2E9C-101B-9397-08002B2CF9AE}" pid="3" name="MSIP_Label_ea60d57e-af5b-4752-ac57-3e4f28ca11dc_Enabled">
    <vt:lpwstr>true</vt:lpwstr>
  </property>
  <property fmtid="{D5CDD505-2E9C-101B-9397-08002B2CF9AE}" pid="4" name="MSIP_Label_ea60d57e-af5b-4752-ac57-3e4f28ca11dc_SetDate">
    <vt:lpwstr>2024-09-23T10:04:11Z</vt:lpwstr>
  </property>
  <property fmtid="{D5CDD505-2E9C-101B-9397-08002B2CF9AE}" pid="5" name="MSIP_Label_ea60d57e-af5b-4752-ac57-3e4f28ca11dc_Method">
    <vt:lpwstr>Standard</vt:lpwstr>
  </property>
  <property fmtid="{D5CDD505-2E9C-101B-9397-08002B2CF9AE}" pid="6" name="MSIP_Label_ea60d57e-af5b-4752-ac57-3e4f28ca11dc_Name">
    <vt:lpwstr>ea60d57e-af5b-4752-ac57-3e4f28ca11dc</vt:lpwstr>
  </property>
  <property fmtid="{D5CDD505-2E9C-101B-9397-08002B2CF9AE}" pid="7" name="MSIP_Label_ea60d57e-af5b-4752-ac57-3e4f28ca11dc_SiteId">
    <vt:lpwstr>36da45f1-dd2c-4d1f-af13-5abe46b99921</vt:lpwstr>
  </property>
  <property fmtid="{D5CDD505-2E9C-101B-9397-08002B2CF9AE}" pid="8" name="MSIP_Label_ea60d57e-af5b-4752-ac57-3e4f28ca11dc_ActionId">
    <vt:lpwstr>23862503-fd34-4329-8eb8-f80353e99960</vt:lpwstr>
  </property>
  <property fmtid="{D5CDD505-2E9C-101B-9397-08002B2CF9AE}" pid="9" name="MSIP_Label_ea60d57e-af5b-4752-ac57-3e4f28ca11dc_ContentBits">
    <vt:lpwstr>0</vt:lpwstr>
  </property>
</Properties>
</file>